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Domine SemiBold"/>
      <p:regular r:id="rId18"/>
      <p:bold r:id="rId19"/>
    </p:embeddedFont>
    <p:embeddedFont>
      <p:font typeface="Tenor Sans"/>
      <p:regular r:id="rId20"/>
    </p:embeddedFont>
    <p:embeddedFont>
      <p:font typeface="Bebas Neue"/>
      <p:regular r:id="rId21"/>
    </p:embeddedFont>
    <p:embeddedFont>
      <p:font typeface="Assistant"/>
      <p:regular r:id="rId22"/>
      <p:bold r:id="rId23"/>
    </p:embeddedFont>
    <p:embeddedFont>
      <p:font typeface="Domine"/>
      <p:regular r:id="rId24"/>
      <p:bold r:id="rId25"/>
    </p:embeddedFont>
    <p:embeddedFont>
      <p:font typeface="ABeeZee"/>
      <p:regular r:id="rId26"/>
      <p: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TenorSans-regular.fntdata"/><Relationship Id="rId22" Type="http://schemas.openxmlformats.org/officeDocument/2006/relationships/font" Target="fonts/Assistant-regular.fntdata"/><Relationship Id="rId21" Type="http://schemas.openxmlformats.org/officeDocument/2006/relationships/font" Target="fonts/BebasNeue-regular.fntdata"/><Relationship Id="rId24" Type="http://schemas.openxmlformats.org/officeDocument/2006/relationships/font" Target="fonts/Domine-regular.fntdata"/><Relationship Id="rId23" Type="http://schemas.openxmlformats.org/officeDocument/2006/relationships/font" Target="fonts/Assistan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ABeeZee-regular.fntdata"/><Relationship Id="rId25" Type="http://schemas.openxmlformats.org/officeDocument/2006/relationships/font" Target="fonts/Domine-bold.fntdata"/><Relationship Id="rId27" Type="http://schemas.openxmlformats.org/officeDocument/2006/relationships/font" Target="fonts/ABeeZee-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DomineSemiBold-bold.fntdata"/><Relationship Id="rId18" Type="http://schemas.openxmlformats.org/officeDocument/2006/relationships/font" Target="fonts/DomineSemiBold-regular.fntdata"/></Relationships>
</file>

<file path=ppt/media/image1.png>
</file>

<file path=ppt/media/image10.png>
</file>

<file path=ppt/media/image11.png>
</file>

<file path=ppt/media/image2.png>
</file>

<file path=ppt/media/image3.pn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43e618091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43e618091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18898af350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18898af350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44f1b39529_2_27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144f1b39529_2_27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11ea0acc3c9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11ea0acc3c9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11ea0acc3c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11ea0acc3c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44488eed62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44488eed62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0f9e629e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0f9e629e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43e0648602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43e0648602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43e0648602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43e0648602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0f9e629ec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0f9e629ec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1360713c04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1360713c04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118d152111a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118d152111a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44488eed62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144488eed62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816200" y="1464619"/>
            <a:ext cx="5511600" cy="15234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Clr>
                <a:srgbClr val="191919"/>
              </a:buClr>
              <a:buSzPts val="5200"/>
              <a:buNone/>
              <a:defRPr sz="5000">
                <a:latin typeface="Domine"/>
                <a:ea typeface="Domine"/>
                <a:cs typeface="Domine"/>
                <a:sym typeface="Domi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816200" y="3269381"/>
            <a:ext cx="5511600" cy="409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atin typeface="Tenor Sans"/>
                <a:ea typeface="Tenor Sans"/>
                <a:cs typeface="Tenor Sans"/>
                <a:sym typeface="Tenor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1" name="Google Shape;11;p2"/>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12" name="Google Shape;12;p2"/>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sp>
        <p:nvSpPr>
          <p:cNvPr id="60" name="Google Shape;60;p11"/>
          <p:cNvSpPr txBox="1"/>
          <p:nvPr>
            <p:ph hasCustomPrompt="1" type="title"/>
          </p:nvPr>
        </p:nvSpPr>
        <p:spPr>
          <a:xfrm>
            <a:off x="1284000" y="2991025"/>
            <a:ext cx="6576000" cy="14016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p:nvPr>
            <p:ph idx="1" type="subTitle"/>
          </p:nvPr>
        </p:nvSpPr>
        <p:spPr>
          <a:xfrm>
            <a:off x="1284000" y="4202927"/>
            <a:ext cx="6576000" cy="35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cxnSp>
        <p:nvCxnSpPr>
          <p:cNvPr id="62" name="Google Shape;62;p11"/>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63" name="Google Shape;63;p11"/>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64" name="Shape 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solidFill>
          <a:schemeClr val="lt1"/>
        </a:solidFill>
      </p:bgPr>
    </p:bg>
    <p:spTree>
      <p:nvGrpSpPr>
        <p:cNvPr id="65" name="Shape 65"/>
        <p:cNvGrpSpPr/>
        <p:nvPr/>
      </p:nvGrpSpPr>
      <p:grpSpPr>
        <a:xfrm>
          <a:off x="0" y="0"/>
          <a:ext cx="0" cy="0"/>
          <a:chOff x="0" y="0"/>
          <a:chExt cx="0" cy="0"/>
        </a:xfrm>
      </p:grpSpPr>
      <p:sp>
        <p:nvSpPr>
          <p:cNvPr id="66" name="Google Shape;66;p1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67" name="Google Shape;67;p13"/>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68" name="Google Shape;68;p13"/>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ONLY_1_1">
    <p:bg>
      <p:bgPr>
        <a:solidFill>
          <a:schemeClr val="lt1"/>
        </a:solidFill>
      </p:bgPr>
    </p:bg>
    <p:spTree>
      <p:nvGrpSpPr>
        <p:cNvPr id="69" name="Shape 69"/>
        <p:cNvGrpSpPr/>
        <p:nvPr/>
      </p:nvGrpSpPr>
      <p:grpSpPr>
        <a:xfrm>
          <a:off x="0" y="0"/>
          <a:ext cx="0" cy="0"/>
          <a:chOff x="0" y="0"/>
          <a:chExt cx="0" cy="0"/>
        </a:xfrm>
      </p:grpSpPr>
      <p:sp>
        <p:nvSpPr>
          <p:cNvPr id="70" name="Google Shape;70;p14"/>
          <p:cNvSpPr txBox="1"/>
          <p:nvPr>
            <p:ph type="title"/>
          </p:nvPr>
        </p:nvSpPr>
        <p:spPr>
          <a:xfrm>
            <a:off x="1078225" y="3033663"/>
            <a:ext cx="7169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1" name="Google Shape;71;p14"/>
          <p:cNvSpPr txBox="1"/>
          <p:nvPr>
            <p:ph idx="1" type="subTitle"/>
          </p:nvPr>
        </p:nvSpPr>
        <p:spPr>
          <a:xfrm>
            <a:off x="1078225" y="1689538"/>
            <a:ext cx="7169700" cy="1363800"/>
          </a:xfrm>
          <a:prstGeom prst="rect">
            <a:avLst/>
          </a:prstGeom>
        </p:spPr>
        <p:txBody>
          <a:bodyPr anchorCtr="0" anchor="b" bIns="91425" lIns="91425" spcFirstLastPara="1" rIns="91425" wrap="square" tIns="91425">
            <a:noAutofit/>
          </a:bodyPr>
          <a:lstStyle>
            <a:lvl1pPr lvl="0">
              <a:spcBef>
                <a:spcPts val="0"/>
              </a:spcBef>
              <a:spcAft>
                <a:spcPts val="0"/>
              </a:spcAft>
              <a:buSzPts val="1400"/>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72" name="Google Shape;72;p14"/>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73" name="Google Shape;73;p14"/>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14"/>
          <p:cNvGrpSpPr/>
          <p:nvPr/>
        </p:nvGrpSpPr>
        <p:grpSpPr>
          <a:xfrm>
            <a:off x="11" y="-12"/>
            <a:ext cx="9144001" cy="2490424"/>
            <a:chOff x="11" y="-12"/>
            <a:chExt cx="9144001" cy="2490424"/>
          </a:xfrm>
        </p:grpSpPr>
        <p:grpSp>
          <p:nvGrpSpPr>
            <p:cNvPr id="75" name="Google Shape;75;p14"/>
            <p:cNvGrpSpPr/>
            <p:nvPr/>
          </p:nvGrpSpPr>
          <p:grpSpPr>
            <a:xfrm>
              <a:off x="11" y="-12"/>
              <a:ext cx="1374909" cy="2490424"/>
              <a:chOff x="2974625" y="880325"/>
              <a:chExt cx="958325" cy="1735850"/>
            </a:xfrm>
          </p:grpSpPr>
          <p:sp>
            <p:nvSpPr>
              <p:cNvPr id="76" name="Google Shape;76;p14"/>
              <p:cNvSpPr/>
              <p:nvPr/>
            </p:nvSpPr>
            <p:spPr>
              <a:xfrm>
                <a:off x="3781150" y="880325"/>
                <a:ext cx="57100" cy="314250"/>
              </a:xfrm>
              <a:custGeom>
                <a:rect b="b" l="l" r="r" t="t"/>
                <a:pathLst>
                  <a:path extrusionOk="0" h="12570" w="2284">
                    <a:moveTo>
                      <a:pt x="1783" y="1"/>
                    </a:moveTo>
                    <a:cubicBezTo>
                      <a:pt x="1560" y="577"/>
                      <a:pt x="1331" y="1148"/>
                      <a:pt x="1071" y="1706"/>
                    </a:cubicBezTo>
                    <a:cubicBezTo>
                      <a:pt x="88" y="3822"/>
                      <a:pt x="1" y="5977"/>
                      <a:pt x="580" y="8195"/>
                    </a:cubicBezTo>
                    <a:cubicBezTo>
                      <a:pt x="655" y="8484"/>
                      <a:pt x="709" y="8781"/>
                      <a:pt x="826" y="9052"/>
                    </a:cubicBezTo>
                    <a:cubicBezTo>
                      <a:pt x="1295" y="10129"/>
                      <a:pt x="1780" y="11199"/>
                      <a:pt x="1999" y="12569"/>
                    </a:cubicBezTo>
                    <a:cubicBezTo>
                      <a:pt x="2109" y="12246"/>
                      <a:pt x="2214" y="12097"/>
                      <a:pt x="2196" y="11965"/>
                    </a:cubicBezTo>
                    <a:cubicBezTo>
                      <a:pt x="2139" y="11538"/>
                      <a:pt x="2035" y="11117"/>
                      <a:pt x="1953" y="10693"/>
                    </a:cubicBezTo>
                    <a:cubicBezTo>
                      <a:pt x="1747" y="9656"/>
                      <a:pt x="1097" y="8757"/>
                      <a:pt x="1031" y="7677"/>
                    </a:cubicBezTo>
                    <a:cubicBezTo>
                      <a:pt x="1013" y="7381"/>
                      <a:pt x="975" y="7085"/>
                      <a:pt x="924" y="6792"/>
                    </a:cubicBezTo>
                    <a:cubicBezTo>
                      <a:pt x="655" y="5255"/>
                      <a:pt x="912" y="3768"/>
                      <a:pt x="1411" y="2326"/>
                    </a:cubicBezTo>
                    <a:cubicBezTo>
                      <a:pt x="1682" y="1544"/>
                      <a:pt x="1980" y="771"/>
                      <a:pt x="22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2974625" y="880325"/>
                <a:ext cx="812950" cy="1735850"/>
              </a:xfrm>
              <a:custGeom>
                <a:rect b="b" l="l" r="r" t="t"/>
                <a:pathLst>
                  <a:path extrusionOk="0" h="69434" w="32518">
                    <a:moveTo>
                      <a:pt x="26105" y="9372"/>
                    </a:moveTo>
                    <a:lnTo>
                      <a:pt x="26105" y="9372"/>
                    </a:lnTo>
                    <a:cubicBezTo>
                      <a:pt x="26496" y="9521"/>
                      <a:pt x="26549" y="9802"/>
                      <a:pt x="26634" y="10017"/>
                    </a:cubicBezTo>
                    <a:cubicBezTo>
                      <a:pt x="27227" y="11499"/>
                      <a:pt x="27845" y="12972"/>
                      <a:pt x="27964" y="14592"/>
                    </a:cubicBezTo>
                    <a:cubicBezTo>
                      <a:pt x="28022" y="15401"/>
                      <a:pt x="28164" y="16210"/>
                      <a:pt x="28144" y="17016"/>
                    </a:cubicBezTo>
                    <a:cubicBezTo>
                      <a:pt x="28099" y="18828"/>
                      <a:pt x="27618" y="20539"/>
                      <a:pt x="26740" y="22129"/>
                    </a:cubicBezTo>
                    <a:cubicBezTo>
                      <a:pt x="26573" y="22431"/>
                      <a:pt x="26329" y="22690"/>
                      <a:pt x="26051" y="23061"/>
                    </a:cubicBezTo>
                    <a:cubicBezTo>
                      <a:pt x="25528" y="21684"/>
                      <a:pt x="25027" y="20463"/>
                      <a:pt x="24607" y="19215"/>
                    </a:cubicBezTo>
                    <a:cubicBezTo>
                      <a:pt x="24439" y="18711"/>
                      <a:pt x="24430" y="18147"/>
                      <a:pt x="24385" y="17608"/>
                    </a:cubicBezTo>
                    <a:cubicBezTo>
                      <a:pt x="24222" y="15637"/>
                      <a:pt x="24479" y="13714"/>
                      <a:pt x="25092" y="11835"/>
                    </a:cubicBezTo>
                    <a:cubicBezTo>
                      <a:pt x="25249" y="11351"/>
                      <a:pt x="25394" y="10862"/>
                      <a:pt x="25580" y="10256"/>
                    </a:cubicBezTo>
                    <a:cubicBezTo>
                      <a:pt x="25699" y="10484"/>
                      <a:pt x="25792" y="10601"/>
                      <a:pt x="25825" y="10732"/>
                    </a:cubicBezTo>
                    <a:lnTo>
                      <a:pt x="25825" y="10733"/>
                    </a:lnTo>
                    <a:cubicBezTo>
                      <a:pt x="26134" y="11975"/>
                      <a:pt x="26204" y="13246"/>
                      <a:pt x="26286" y="14517"/>
                    </a:cubicBezTo>
                    <a:cubicBezTo>
                      <a:pt x="26328" y="15190"/>
                      <a:pt x="26365" y="15866"/>
                      <a:pt x="26430" y="16539"/>
                    </a:cubicBezTo>
                    <a:cubicBezTo>
                      <a:pt x="26833" y="14165"/>
                      <a:pt x="26675" y="11807"/>
                      <a:pt x="26105" y="9372"/>
                    </a:cubicBezTo>
                    <a:close/>
                    <a:moveTo>
                      <a:pt x="11986" y="39487"/>
                    </a:moveTo>
                    <a:lnTo>
                      <a:pt x="11986" y="39487"/>
                    </a:lnTo>
                    <a:cubicBezTo>
                      <a:pt x="12305" y="40116"/>
                      <a:pt x="12515" y="40574"/>
                      <a:pt x="12763" y="41012"/>
                    </a:cubicBezTo>
                    <a:lnTo>
                      <a:pt x="12762" y="41012"/>
                    </a:lnTo>
                    <a:cubicBezTo>
                      <a:pt x="13451" y="42233"/>
                      <a:pt x="14136" y="43457"/>
                      <a:pt x="14854" y="44660"/>
                    </a:cubicBezTo>
                    <a:cubicBezTo>
                      <a:pt x="15756" y="46176"/>
                      <a:pt x="16559" y="47746"/>
                      <a:pt x="17139" y="49405"/>
                    </a:cubicBezTo>
                    <a:cubicBezTo>
                      <a:pt x="17541" y="50546"/>
                      <a:pt x="17792" y="51755"/>
                      <a:pt x="17986" y="52955"/>
                    </a:cubicBezTo>
                    <a:cubicBezTo>
                      <a:pt x="18395" y="55484"/>
                      <a:pt x="18358" y="58021"/>
                      <a:pt x="17941" y="60555"/>
                    </a:cubicBezTo>
                    <a:cubicBezTo>
                      <a:pt x="17806" y="61381"/>
                      <a:pt x="17761" y="62220"/>
                      <a:pt x="17670" y="63051"/>
                    </a:cubicBezTo>
                    <a:cubicBezTo>
                      <a:pt x="17565" y="64020"/>
                      <a:pt x="17422" y="64984"/>
                      <a:pt x="17358" y="65954"/>
                    </a:cubicBezTo>
                    <a:cubicBezTo>
                      <a:pt x="17309" y="66656"/>
                      <a:pt x="17361" y="67364"/>
                      <a:pt x="17367" y="68070"/>
                    </a:cubicBezTo>
                    <a:cubicBezTo>
                      <a:pt x="17370" y="68309"/>
                      <a:pt x="17368" y="68549"/>
                      <a:pt x="17368" y="68808"/>
                    </a:cubicBezTo>
                    <a:cubicBezTo>
                      <a:pt x="16579" y="68733"/>
                      <a:pt x="16054" y="68224"/>
                      <a:pt x="15521" y="67793"/>
                    </a:cubicBezTo>
                    <a:cubicBezTo>
                      <a:pt x="14216" y="66733"/>
                      <a:pt x="13102" y="65478"/>
                      <a:pt x="12100" y="64133"/>
                    </a:cubicBezTo>
                    <a:cubicBezTo>
                      <a:pt x="11200" y="62924"/>
                      <a:pt x="10637" y="61554"/>
                      <a:pt x="10218" y="60108"/>
                    </a:cubicBezTo>
                    <a:cubicBezTo>
                      <a:pt x="9508" y="57662"/>
                      <a:pt x="9326" y="55161"/>
                      <a:pt x="9395" y="52638"/>
                    </a:cubicBezTo>
                    <a:cubicBezTo>
                      <a:pt x="9442" y="50988"/>
                      <a:pt x="9538" y="49335"/>
                      <a:pt x="9721" y="47696"/>
                    </a:cubicBezTo>
                    <a:cubicBezTo>
                      <a:pt x="9881" y="46275"/>
                      <a:pt x="10178" y="44869"/>
                      <a:pt x="10448" y="43465"/>
                    </a:cubicBezTo>
                    <a:cubicBezTo>
                      <a:pt x="10690" y="42192"/>
                      <a:pt x="10975" y="40931"/>
                      <a:pt x="11243" y="39660"/>
                    </a:cubicBezTo>
                    <a:cubicBezTo>
                      <a:pt x="11550" y="39758"/>
                      <a:pt x="11425" y="40043"/>
                      <a:pt x="11421" y="40239"/>
                    </a:cubicBezTo>
                    <a:cubicBezTo>
                      <a:pt x="11369" y="42247"/>
                      <a:pt x="11482" y="44247"/>
                      <a:pt x="11651" y="46244"/>
                    </a:cubicBezTo>
                    <a:cubicBezTo>
                      <a:pt x="11733" y="47241"/>
                      <a:pt x="11884" y="48230"/>
                      <a:pt x="12021" y="49220"/>
                    </a:cubicBezTo>
                    <a:cubicBezTo>
                      <a:pt x="12123" y="49959"/>
                      <a:pt x="12172" y="50722"/>
                      <a:pt x="12285" y="51468"/>
                    </a:cubicBezTo>
                    <a:cubicBezTo>
                      <a:pt x="12404" y="52245"/>
                      <a:pt x="12548" y="53018"/>
                      <a:pt x="12702" y="53788"/>
                    </a:cubicBezTo>
                    <a:cubicBezTo>
                      <a:pt x="12875" y="54665"/>
                      <a:pt x="13046" y="55543"/>
                      <a:pt x="13261" y="56411"/>
                    </a:cubicBezTo>
                    <a:cubicBezTo>
                      <a:pt x="13397" y="56954"/>
                      <a:pt x="13609" y="57477"/>
                      <a:pt x="13788" y="58009"/>
                    </a:cubicBezTo>
                    <a:cubicBezTo>
                      <a:pt x="13843" y="57994"/>
                      <a:pt x="13900" y="57981"/>
                      <a:pt x="13957" y="57967"/>
                    </a:cubicBezTo>
                    <a:cubicBezTo>
                      <a:pt x="13302" y="54966"/>
                      <a:pt x="12860" y="51935"/>
                      <a:pt x="12545" y="48881"/>
                    </a:cubicBezTo>
                    <a:cubicBezTo>
                      <a:pt x="12230" y="45820"/>
                      <a:pt x="12096" y="42753"/>
                      <a:pt x="11986" y="39487"/>
                    </a:cubicBezTo>
                    <a:close/>
                    <a:moveTo>
                      <a:pt x="32101" y="1"/>
                    </a:moveTo>
                    <a:cubicBezTo>
                      <a:pt x="31662" y="542"/>
                      <a:pt x="31225" y="1088"/>
                      <a:pt x="30780" y="1625"/>
                    </a:cubicBezTo>
                    <a:cubicBezTo>
                      <a:pt x="29168" y="3563"/>
                      <a:pt x="27528" y="5477"/>
                      <a:pt x="25866" y="7374"/>
                    </a:cubicBezTo>
                    <a:cubicBezTo>
                      <a:pt x="25480" y="7814"/>
                      <a:pt x="24992" y="8198"/>
                      <a:pt x="24490" y="8505"/>
                    </a:cubicBezTo>
                    <a:cubicBezTo>
                      <a:pt x="22997" y="9416"/>
                      <a:pt x="21343" y="9960"/>
                      <a:pt x="19661" y="10383"/>
                    </a:cubicBezTo>
                    <a:cubicBezTo>
                      <a:pt x="17854" y="10837"/>
                      <a:pt x="16018" y="11186"/>
                      <a:pt x="14192" y="11571"/>
                    </a:cubicBezTo>
                    <a:cubicBezTo>
                      <a:pt x="12382" y="11953"/>
                      <a:pt x="10606" y="12437"/>
                      <a:pt x="8935" y="13246"/>
                    </a:cubicBezTo>
                    <a:cubicBezTo>
                      <a:pt x="7225" y="14075"/>
                      <a:pt x="5885" y="15291"/>
                      <a:pt x="5004" y="17002"/>
                    </a:cubicBezTo>
                    <a:cubicBezTo>
                      <a:pt x="4448" y="18082"/>
                      <a:pt x="4001" y="19224"/>
                      <a:pt x="3254" y="20203"/>
                    </a:cubicBezTo>
                    <a:cubicBezTo>
                      <a:pt x="3133" y="20360"/>
                      <a:pt x="3097" y="20584"/>
                      <a:pt x="2980" y="20888"/>
                    </a:cubicBezTo>
                    <a:cubicBezTo>
                      <a:pt x="3290" y="20873"/>
                      <a:pt x="3497" y="20882"/>
                      <a:pt x="3697" y="20849"/>
                    </a:cubicBezTo>
                    <a:cubicBezTo>
                      <a:pt x="6034" y="20455"/>
                      <a:pt x="8276" y="19729"/>
                      <a:pt x="10455" y="18822"/>
                    </a:cubicBezTo>
                    <a:cubicBezTo>
                      <a:pt x="12579" y="17936"/>
                      <a:pt x="14655" y="16941"/>
                      <a:pt x="16555" y="15629"/>
                    </a:cubicBezTo>
                    <a:cubicBezTo>
                      <a:pt x="17867" y="14724"/>
                      <a:pt x="19141" y="13763"/>
                      <a:pt x="20421" y="12813"/>
                    </a:cubicBezTo>
                    <a:cubicBezTo>
                      <a:pt x="20592" y="12685"/>
                      <a:pt x="20702" y="12475"/>
                      <a:pt x="20840" y="12303"/>
                    </a:cubicBezTo>
                    <a:lnTo>
                      <a:pt x="20840" y="12303"/>
                    </a:lnTo>
                    <a:cubicBezTo>
                      <a:pt x="19782" y="12987"/>
                      <a:pt x="18761" y="13672"/>
                      <a:pt x="17794" y="14423"/>
                    </a:cubicBezTo>
                    <a:cubicBezTo>
                      <a:pt x="16789" y="15207"/>
                      <a:pt x="15685" y="15825"/>
                      <a:pt x="14591" y="16454"/>
                    </a:cubicBezTo>
                    <a:cubicBezTo>
                      <a:pt x="13512" y="17073"/>
                      <a:pt x="12385" y="17605"/>
                      <a:pt x="11225" y="18057"/>
                    </a:cubicBezTo>
                    <a:cubicBezTo>
                      <a:pt x="10042" y="18517"/>
                      <a:pt x="8866" y="19021"/>
                      <a:pt x="7646" y="19357"/>
                    </a:cubicBezTo>
                    <a:cubicBezTo>
                      <a:pt x="6464" y="19684"/>
                      <a:pt x="5302" y="20157"/>
                      <a:pt x="4010" y="20237"/>
                    </a:cubicBezTo>
                    <a:cubicBezTo>
                      <a:pt x="4046" y="20082"/>
                      <a:pt x="4048" y="19998"/>
                      <a:pt x="4085" y="19932"/>
                    </a:cubicBezTo>
                    <a:cubicBezTo>
                      <a:pt x="4441" y="19294"/>
                      <a:pt x="4813" y="18666"/>
                      <a:pt x="5160" y="18025"/>
                    </a:cubicBezTo>
                    <a:cubicBezTo>
                      <a:pt x="5667" y="17093"/>
                      <a:pt x="6177" y="16154"/>
                      <a:pt x="6954" y="15425"/>
                    </a:cubicBezTo>
                    <a:cubicBezTo>
                      <a:pt x="7890" y="14547"/>
                      <a:pt x="8974" y="13888"/>
                      <a:pt x="10187" y="13432"/>
                    </a:cubicBezTo>
                    <a:cubicBezTo>
                      <a:pt x="12302" y="12640"/>
                      <a:pt x="14511" y="12225"/>
                      <a:pt x="16703" y="11748"/>
                    </a:cubicBezTo>
                    <a:cubicBezTo>
                      <a:pt x="18691" y="11317"/>
                      <a:pt x="20648" y="10799"/>
                      <a:pt x="22529" y="10016"/>
                    </a:cubicBezTo>
                    <a:cubicBezTo>
                      <a:pt x="22743" y="9927"/>
                      <a:pt x="22970" y="9872"/>
                      <a:pt x="23191" y="9802"/>
                    </a:cubicBezTo>
                    <a:lnTo>
                      <a:pt x="23191" y="9802"/>
                    </a:lnTo>
                    <a:cubicBezTo>
                      <a:pt x="22737" y="10219"/>
                      <a:pt x="22275" y="10601"/>
                      <a:pt x="21762" y="10890"/>
                    </a:cubicBezTo>
                    <a:cubicBezTo>
                      <a:pt x="20703" y="11487"/>
                      <a:pt x="19616" y="12032"/>
                      <a:pt x="18544" y="12604"/>
                    </a:cubicBezTo>
                    <a:cubicBezTo>
                      <a:pt x="16988" y="13431"/>
                      <a:pt x="15348" y="14063"/>
                      <a:pt x="13699" y="14678"/>
                    </a:cubicBezTo>
                    <a:cubicBezTo>
                      <a:pt x="12515" y="15121"/>
                      <a:pt x="11365" y="15658"/>
                      <a:pt x="10201" y="16154"/>
                    </a:cubicBezTo>
                    <a:cubicBezTo>
                      <a:pt x="10219" y="16204"/>
                      <a:pt x="10237" y="16252"/>
                      <a:pt x="10255" y="16302"/>
                    </a:cubicBezTo>
                    <a:cubicBezTo>
                      <a:pt x="11009" y="16048"/>
                      <a:pt x="11766" y="15805"/>
                      <a:pt x="12514" y="15535"/>
                    </a:cubicBezTo>
                    <a:cubicBezTo>
                      <a:pt x="12920" y="15387"/>
                      <a:pt x="13306" y="15181"/>
                      <a:pt x="13708" y="15020"/>
                    </a:cubicBezTo>
                    <a:cubicBezTo>
                      <a:pt x="15013" y="14502"/>
                      <a:pt x="16349" y="14052"/>
                      <a:pt x="17619" y="13461"/>
                    </a:cubicBezTo>
                    <a:cubicBezTo>
                      <a:pt x="18866" y="12881"/>
                      <a:pt x="20043" y="12150"/>
                      <a:pt x="21266" y="11511"/>
                    </a:cubicBezTo>
                    <a:cubicBezTo>
                      <a:pt x="21374" y="11454"/>
                      <a:pt x="21509" y="11448"/>
                      <a:pt x="21652" y="11448"/>
                    </a:cubicBezTo>
                    <a:cubicBezTo>
                      <a:pt x="21693" y="11448"/>
                      <a:pt x="21735" y="11448"/>
                      <a:pt x="21778" y="11448"/>
                    </a:cubicBezTo>
                    <a:cubicBezTo>
                      <a:pt x="21834" y="11448"/>
                      <a:pt x="21891" y="11448"/>
                      <a:pt x="21947" y="11443"/>
                    </a:cubicBezTo>
                    <a:cubicBezTo>
                      <a:pt x="22322" y="11169"/>
                      <a:pt x="22723" y="10875"/>
                      <a:pt x="23125" y="10581"/>
                    </a:cubicBezTo>
                    <a:lnTo>
                      <a:pt x="23125" y="10581"/>
                    </a:lnTo>
                    <a:cubicBezTo>
                      <a:pt x="23122" y="10850"/>
                      <a:pt x="23018" y="11023"/>
                      <a:pt x="22899" y="11184"/>
                    </a:cubicBezTo>
                    <a:cubicBezTo>
                      <a:pt x="21843" y="12592"/>
                      <a:pt x="20728" y="13959"/>
                      <a:pt x="19746" y="15416"/>
                    </a:cubicBezTo>
                    <a:cubicBezTo>
                      <a:pt x="18732" y="16918"/>
                      <a:pt x="17822" y="18496"/>
                      <a:pt x="16915" y="20067"/>
                    </a:cubicBezTo>
                    <a:cubicBezTo>
                      <a:pt x="15899" y="21828"/>
                      <a:pt x="15007" y="23651"/>
                      <a:pt x="14385" y="25597"/>
                    </a:cubicBezTo>
                    <a:cubicBezTo>
                      <a:pt x="14263" y="25973"/>
                      <a:pt x="14003" y="26267"/>
                      <a:pt x="13637" y="26418"/>
                    </a:cubicBezTo>
                    <a:cubicBezTo>
                      <a:pt x="12509" y="26882"/>
                      <a:pt x="11366" y="27321"/>
                      <a:pt x="10136" y="27400"/>
                    </a:cubicBezTo>
                    <a:cubicBezTo>
                      <a:pt x="8945" y="27475"/>
                      <a:pt x="7753" y="27508"/>
                      <a:pt x="6560" y="27521"/>
                    </a:cubicBezTo>
                    <a:cubicBezTo>
                      <a:pt x="4296" y="27549"/>
                      <a:pt x="2096" y="27863"/>
                      <a:pt x="2" y="28673"/>
                    </a:cubicBezTo>
                    <a:lnTo>
                      <a:pt x="2" y="29297"/>
                    </a:lnTo>
                    <a:cubicBezTo>
                      <a:pt x="244" y="29207"/>
                      <a:pt x="487" y="29120"/>
                      <a:pt x="733" y="29040"/>
                    </a:cubicBezTo>
                    <a:cubicBezTo>
                      <a:pt x="3100" y="28272"/>
                      <a:pt x="5577" y="28167"/>
                      <a:pt x="8048" y="28150"/>
                    </a:cubicBezTo>
                    <a:cubicBezTo>
                      <a:pt x="9058" y="28144"/>
                      <a:pt x="10048" y="28040"/>
                      <a:pt x="11027" y="27800"/>
                    </a:cubicBezTo>
                    <a:cubicBezTo>
                      <a:pt x="11163" y="27767"/>
                      <a:pt x="11309" y="27764"/>
                      <a:pt x="11451" y="27747"/>
                    </a:cubicBezTo>
                    <a:lnTo>
                      <a:pt x="11451" y="27747"/>
                    </a:lnTo>
                    <a:cubicBezTo>
                      <a:pt x="11162" y="28072"/>
                      <a:pt x="10830" y="28290"/>
                      <a:pt x="10493" y="28500"/>
                    </a:cubicBezTo>
                    <a:cubicBezTo>
                      <a:pt x="9918" y="28861"/>
                      <a:pt x="9360" y="29251"/>
                      <a:pt x="8765" y="29568"/>
                    </a:cubicBezTo>
                    <a:cubicBezTo>
                      <a:pt x="7906" y="30025"/>
                      <a:pt x="7024" y="30439"/>
                      <a:pt x="6142" y="30854"/>
                    </a:cubicBezTo>
                    <a:cubicBezTo>
                      <a:pt x="5189" y="31302"/>
                      <a:pt x="4223" y="31726"/>
                      <a:pt x="3269" y="32170"/>
                    </a:cubicBezTo>
                    <a:cubicBezTo>
                      <a:pt x="3079" y="32257"/>
                      <a:pt x="2909" y="32380"/>
                      <a:pt x="2729" y="32487"/>
                    </a:cubicBezTo>
                    <a:cubicBezTo>
                      <a:pt x="4614" y="32204"/>
                      <a:pt x="6228" y="31248"/>
                      <a:pt x="7938" y="30526"/>
                    </a:cubicBezTo>
                    <a:cubicBezTo>
                      <a:pt x="9654" y="29804"/>
                      <a:pt x="11102" y="28648"/>
                      <a:pt x="12705" y="27736"/>
                    </a:cubicBezTo>
                    <a:lnTo>
                      <a:pt x="12705" y="27736"/>
                    </a:lnTo>
                    <a:cubicBezTo>
                      <a:pt x="12654" y="27884"/>
                      <a:pt x="12579" y="27995"/>
                      <a:pt x="12491" y="28096"/>
                    </a:cubicBezTo>
                    <a:cubicBezTo>
                      <a:pt x="11384" y="29371"/>
                      <a:pt x="10144" y="30488"/>
                      <a:pt x="8757" y="31458"/>
                    </a:cubicBezTo>
                    <a:lnTo>
                      <a:pt x="8757" y="31460"/>
                    </a:lnTo>
                    <a:cubicBezTo>
                      <a:pt x="7735" y="32174"/>
                      <a:pt x="6691" y="32851"/>
                      <a:pt x="5556" y="33362"/>
                    </a:cubicBezTo>
                    <a:cubicBezTo>
                      <a:pt x="4622" y="33783"/>
                      <a:pt x="3641" y="34097"/>
                      <a:pt x="2693" y="34488"/>
                    </a:cubicBezTo>
                    <a:cubicBezTo>
                      <a:pt x="1807" y="34851"/>
                      <a:pt x="908" y="35156"/>
                      <a:pt x="1" y="35433"/>
                    </a:cubicBezTo>
                    <a:lnTo>
                      <a:pt x="1" y="35923"/>
                    </a:lnTo>
                    <a:cubicBezTo>
                      <a:pt x="278" y="35851"/>
                      <a:pt x="556" y="35785"/>
                      <a:pt x="831" y="35705"/>
                    </a:cubicBezTo>
                    <a:cubicBezTo>
                      <a:pt x="2524" y="35215"/>
                      <a:pt x="4156" y="34553"/>
                      <a:pt x="5718" y="33738"/>
                    </a:cubicBezTo>
                    <a:cubicBezTo>
                      <a:pt x="7088" y="33022"/>
                      <a:pt x="8419" y="32249"/>
                      <a:pt x="9648" y="31291"/>
                    </a:cubicBezTo>
                    <a:cubicBezTo>
                      <a:pt x="11046" y="30201"/>
                      <a:pt x="12326" y="29007"/>
                      <a:pt x="13398" y="27594"/>
                    </a:cubicBezTo>
                    <a:cubicBezTo>
                      <a:pt x="13463" y="27508"/>
                      <a:pt x="13563" y="27449"/>
                      <a:pt x="13699" y="27333"/>
                    </a:cubicBezTo>
                    <a:lnTo>
                      <a:pt x="13699" y="27333"/>
                    </a:lnTo>
                    <a:cubicBezTo>
                      <a:pt x="13699" y="27482"/>
                      <a:pt x="13709" y="27535"/>
                      <a:pt x="13697" y="27582"/>
                    </a:cubicBezTo>
                    <a:cubicBezTo>
                      <a:pt x="13309" y="29019"/>
                      <a:pt x="12927" y="30458"/>
                      <a:pt x="12526" y="31891"/>
                    </a:cubicBezTo>
                    <a:cubicBezTo>
                      <a:pt x="12427" y="32248"/>
                      <a:pt x="12291" y="32601"/>
                      <a:pt x="12124" y="32934"/>
                    </a:cubicBezTo>
                    <a:cubicBezTo>
                      <a:pt x="11957" y="33269"/>
                      <a:pt x="11733" y="33577"/>
                      <a:pt x="11530" y="33896"/>
                    </a:cubicBezTo>
                    <a:cubicBezTo>
                      <a:pt x="11255" y="34329"/>
                      <a:pt x="10998" y="34774"/>
                      <a:pt x="10696" y="35186"/>
                    </a:cubicBezTo>
                    <a:cubicBezTo>
                      <a:pt x="10099" y="36003"/>
                      <a:pt x="9336" y="36658"/>
                      <a:pt x="8544" y="37273"/>
                    </a:cubicBezTo>
                    <a:cubicBezTo>
                      <a:pt x="6745" y="38667"/>
                      <a:pt x="4954" y="40072"/>
                      <a:pt x="3126" y="41425"/>
                    </a:cubicBezTo>
                    <a:cubicBezTo>
                      <a:pt x="1900" y="42332"/>
                      <a:pt x="888" y="43436"/>
                      <a:pt x="1" y="44648"/>
                    </a:cubicBezTo>
                    <a:lnTo>
                      <a:pt x="1" y="45695"/>
                    </a:lnTo>
                    <a:cubicBezTo>
                      <a:pt x="1201" y="43923"/>
                      <a:pt x="2723" y="42419"/>
                      <a:pt x="4538" y="41174"/>
                    </a:cubicBezTo>
                    <a:cubicBezTo>
                      <a:pt x="5744" y="40347"/>
                      <a:pt x="6947" y="39513"/>
                      <a:pt x="7999" y="38487"/>
                    </a:cubicBezTo>
                    <a:cubicBezTo>
                      <a:pt x="8163" y="38327"/>
                      <a:pt x="8340" y="38203"/>
                      <a:pt x="8637" y="38203"/>
                    </a:cubicBezTo>
                    <a:cubicBezTo>
                      <a:pt x="8681" y="38203"/>
                      <a:pt x="8728" y="38206"/>
                      <a:pt x="8778" y="38212"/>
                    </a:cubicBezTo>
                    <a:cubicBezTo>
                      <a:pt x="7890" y="39379"/>
                      <a:pt x="7090" y="40499"/>
                      <a:pt x="6216" y="41559"/>
                    </a:cubicBezTo>
                    <a:cubicBezTo>
                      <a:pt x="5356" y="42601"/>
                      <a:pt x="4416" y="43577"/>
                      <a:pt x="3524" y="44594"/>
                    </a:cubicBezTo>
                    <a:cubicBezTo>
                      <a:pt x="2935" y="45266"/>
                      <a:pt x="2366" y="45958"/>
                      <a:pt x="1796" y="46647"/>
                    </a:cubicBezTo>
                    <a:cubicBezTo>
                      <a:pt x="1760" y="46690"/>
                      <a:pt x="1786" y="46785"/>
                      <a:pt x="1778" y="46928"/>
                    </a:cubicBezTo>
                    <a:cubicBezTo>
                      <a:pt x="2118" y="46642"/>
                      <a:pt x="2429" y="46430"/>
                      <a:pt x="2682" y="46161"/>
                    </a:cubicBezTo>
                    <a:cubicBezTo>
                      <a:pt x="3497" y="45290"/>
                      <a:pt x="4303" y="44409"/>
                      <a:pt x="5088" y="43511"/>
                    </a:cubicBezTo>
                    <a:cubicBezTo>
                      <a:pt x="5783" y="42719"/>
                      <a:pt x="6473" y="41917"/>
                      <a:pt x="7118" y="41084"/>
                    </a:cubicBezTo>
                    <a:cubicBezTo>
                      <a:pt x="8094" y="39821"/>
                      <a:pt x="9033" y="38528"/>
                      <a:pt x="9983" y="37245"/>
                    </a:cubicBezTo>
                    <a:cubicBezTo>
                      <a:pt x="10273" y="36854"/>
                      <a:pt x="10577" y="36469"/>
                      <a:pt x="10830" y="36054"/>
                    </a:cubicBezTo>
                    <a:cubicBezTo>
                      <a:pt x="11084" y="35639"/>
                      <a:pt x="11631" y="35522"/>
                      <a:pt x="11794" y="35018"/>
                    </a:cubicBezTo>
                    <a:lnTo>
                      <a:pt x="11794" y="35018"/>
                    </a:lnTo>
                    <a:cubicBezTo>
                      <a:pt x="11690" y="36198"/>
                      <a:pt x="11542" y="37350"/>
                      <a:pt x="11392" y="38502"/>
                    </a:cubicBezTo>
                    <a:cubicBezTo>
                      <a:pt x="11384" y="38555"/>
                      <a:pt x="11369" y="38609"/>
                      <a:pt x="11347" y="38658"/>
                    </a:cubicBezTo>
                    <a:cubicBezTo>
                      <a:pt x="10753" y="40033"/>
                      <a:pt x="10542" y="41514"/>
                      <a:pt x="10177" y="42952"/>
                    </a:cubicBezTo>
                    <a:cubicBezTo>
                      <a:pt x="9876" y="44131"/>
                      <a:pt x="9639" y="45329"/>
                      <a:pt x="9422" y="46526"/>
                    </a:cubicBezTo>
                    <a:cubicBezTo>
                      <a:pt x="9252" y="47459"/>
                      <a:pt x="9135" y="48400"/>
                      <a:pt x="9036" y="49343"/>
                    </a:cubicBezTo>
                    <a:cubicBezTo>
                      <a:pt x="8927" y="50367"/>
                      <a:pt x="8809" y="51396"/>
                      <a:pt x="8795" y="52423"/>
                    </a:cubicBezTo>
                    <a:cubicBezTo>
                      <a:pt x="8777" y="53937"/>
                      <a:pt x="8815" y="55453"/>
                      <a:pt x="8893" y="56966"/>
                    </a:cubicBezTo>
                    <a:cubicBezTo>
                      <a:pt x="8959" y="58239"/>
                      <a:pt x="9284" y="59475"/>
                      <a:pt x="9627" y="60701"/>
                    </a:cubicBezTo>
                    <a:cubicBezTo>
                      <a:pt x="10010" y="62068"/>
                      <a:pt x="10568" y="63363"/>
                      <a:pt x="11473" y="64463"/>
                    </a:cubicBezTo>
                    <a:cubicBezTo>
                      <a:pt x="12520" y="65737"/>
                      <a:pt x="13586" y="67002"/>
                      <a:pt x="14927" y="67996"/>
                    </a:cubicBezTo>
                    <a:cubicBezTo>
                      <a:pt x="15756" y="68609"/>
                      <a:pt x="16654" y="69077"/>
                      <a:pt x="17621" y="69433"/>
                    </a:cubicBezTo>
                    <a:cubicBezTo>
                      <a:pt x="17937" y="69053"/>
                      <a:pt x="17887" y="68650"/>
                      <a:pt x="17858" y="68241"/>
                    </a:cubicBezTo>
                    <a:cubicBezTo>
                      <a:pt x="17806" y="67510"/>
                      <a:pt x="17672" y="66769"/>
                      <a:pt x="17750" y="66050"/>
                    </a:cubicBezTo>
                    <a:cubicBezTo>
                      <a:pt x="17915" y="64543"/>
                      <a:pt x="18218" y="63053"/>
                      <a:pt x="18424" y="61549"/>
                    </a:cubicBezTo>
                    <a:cubicBezTo>
                      <a:pt x="18625" y="60075"/>
                      <a:pt x="18937" y="58621"/>
                      <a:pt x="19009" y="57125"/>
                    </a:cubicBezTo>
                    <a:cubicBezTo>
                      <a:pt x="19093" y="55378"/>
                      <a:pt x="18923" y="53659"/>
                      <a:pt x="18645" y="51947"/>
                    </a:cubicBezTo>
                    <a:cubicBezTo>
                      <a:pt x="18350" y="50140"/>
                      <a:pt x="17663" y="48450"/>
                      <a:pt x="16821" y="46839"/>
                    </a:cubicBezTo>
                    <a:cubicBezTo>
                      <a:pt x="15994" y="45259"/>
                      <a:pt x="15091" y="43714"/>
                      <a:pt x="14162" y="42189"/>
                    </a:cubicBezTo>
                    <a:cubicBezTo>
                      <a:pt x="13442" y="41007"/>
                      <a:pt x="12806" y="39797"/>
                      <a:pt x="12366" y="38480"/>
                    </a:cubicBezTo>
                    <a:cubicBezTo>
                      <a:pt x="12210" y="38009"/>
                      <a:pt x="12090" y="37543"/>
                      <a:pt x="12168" y="37045"/>
                    </a:cubicBezTo>
                    <a:cubicBezTo>
                      <a:pt x="12354" y="35842"/>
                      <a:pt x="12496" y="34630"/>
                      <a:pt x="12744" y="33439"/>
                    </a:cubicBezTo>
                    <a:cubicBezTo>
                      <a:pt x="13048" y="31983"/>
                      <a:pt x="13433" y="30543"/>
                      <a:pt x="13801" y="29100"/>
                    </a:cubicBezTo>
                    <a:cubicBezTo>
                      <a:pt x="13968" y="28446"/>
                      <a:pt x="14154" y="27795"/>
                      <a:pt x="14376" y="27159"/>
                    </a:cubicBezTo>
                    <a:cubicBezTo>
                      <a:pt x="14687" y="26266"/>
                      <a:pt x="15066" y="25395"/>
                      <a:pt x="15371" y="24500"/>
                    </a:cubicBezTo>
                    <a:cubicBezTo>
                      <a:pt x="15926" y="22863"/>
                      <a:pt x="16801" y="21387"/>
                      <a:pt x="17634" y="19884"/>
                    </a:cubicBezTo>
                    <a:lnTo>
                      <a:pt x="17634" y="19884"/>
                    </a:lnTo>
                    <a:cubicBezTo>
                      <a:pt x="17649" y="20055"/>
                      <a:pt x="17661" y="20230"/>
                      <a:pt x="17591" y="20362"/>
                    </a:cubicBezTo>
                    <a:cubicBezTo>
                      <a:pt x="16676" y="22084"/>
                      <a:pt x="16296" y="23968"/>
                      <a:pt x="15920" y="25851"/>
                    </a:cubicBezTo>
                    <a:cubicBezTo>
                      <a:pt x="15782" y="26536"/>
                      <a:pt x="15806" y="27255"/>
                      <a:pt x="15693" y="27949"/>
                    </a:cubicBezTo>
                    <a:cubicBezTo>
                      <a:pt x="15502" y="29121"/>
                      <a:pt x="15651" y="30284"/>
                      <a:pt x="15824" y="31431"/>
                    </a:cubicBezTo>
                    <a:cubicBezTo>
                      <a:pt x="16034" y="32840"/>
                      <a:pt x="16667" y="34114"/>
                      <a:pt x="17332" y="35364"/>
                    </a:cubicBezTo>
                    <a:cubicBezTo>
                      <a:pt x="18174" y="36949"/>
                      <a:pt x="19385" y="38311"/>
                      <a:pt x="20122" y="39974"/>
                    </a:cubicBezTo>
                    <a:cubicBezTo>
                      <a:pt x="20143" y="39749"/>
                      <a:pt x="20161" y="39520"/>
                      <a:pt x="20078" y="39335"/>
                    </a:cubicBezTo>
                    <a:cubicBezTo>
                      <a:pt x="19740" y="38573"/>
                      <a:pt x="19392" y="37812"/>
                      <a:pt x="19004" y="37075"/>
                    </a:cubicBezTo>
                    <a:cubicBezTo>
                      <a:pt x="18612" y="36332"/>
                      <a:pt x="18134" y="35636"/>
                      <a:pt x="17752" y="34890"/>
                    </a:cubicBezTo>
                    <a:cubicBezTo>
                      <a:pt x="16813" y="33061"/>
                      <a:pt x="16228" y="31138"/>
                      <a:pt x="16222" y="29052"/>
                    </a:cubicBezTo>
                    <a:cubicBezTo>
                      <a:pt x="16218" y="27442"/>
                      <a:pt x="16380" y="25857"/>
                      <a:pt x="16770" y="24296"/>
                    </a:cubicBezTo>
                    <a:cubicBezTo>
                      <a:pt x="16998" y="23379"/>
                      <a:pt x="17260" y="22469"/>
                      <a:pt x="17536" y="21566"/>
                    </a:cubicBezTo>
                    <a:cubicBezTo>
                      <a:pt x="17598" y="21366"/>
                      <a:pt x="17610" y="21079"/>
                      <a:pt x="17912" y="20994"/>
                    </a:cubicBezTo>
                    <a:lnTo>
                      <a:pt x="17912" y="20994"/>
                    </a:lnTo>
                    <a:cubicBezTo>
                      <a:pt x="17894" y="21475"/>
                      <a:pt x="17840" y="21930"/>
                      <a:pt x="17866" y="22378"/>
                    </a:cubicBezTo>
                    <a:cubicBezTo>
                      <a:pt x="17943" y="23675"/>
                      <a:pt x="18066" y="24970"/>
                      <a:pt x="18144" y="26266"/>
                    </a:cubicBezTo>
                    <a:cubicBezTo>
                      <a:pt x="18245" y="27946"/>
                      <a:pt x="18449" y="29609"/>
                      <a:pt x="18779" y="31258"/>
                    </a:cubicBezTo>
                    <a:cubicBezTo>
                      <a:pt x="18885" y="31794"/>
                      <a:pt x="19018" y="32161"/>
                      <a:pt x="19263" y="32454"/>
                    </a:cubicBezTo>
                    <a:cubicBezTo>
                      <a:pt x="19254" y="32320"/>
                      <a:pt x="19249" y="32213"/>
                      <a:pt x="19239" y="32106"/>
                    </a:cubicBezTo>
                    <a:cubicBezTo>
                      <a:pt x="19045" y="30167"/>
                      <a:pt x="18833" y="28228"/>
                      <a:pt x="18661" y="26285"/>
                    </a:cubicBezTo>
                    <a:cubicBezTo>
                      <a:pt x="18559" y="25129"/>
                      <a:pt x="18515" y="23965"/>
                      <a:pt x="18457" y="22804"/>
                    </a:cubicBezTo>
                    <a:cubicBezTo>
                      <a:pt x="18449" y="22670"/>
                      <a:pt x="18509" y="22532"/>
                      <a:pt x="18571" y="22239"/>
                    </a:cubicBezTo>
                    <a:cubicBezTo>
                      <a:pt x="18839" y="23242"/>
                      <a:pt x="19010" y="24094"/>
                      <a:pt x="19297" y="24905"/>
                    </a:cubicBezTo>
                    <a:cubicBezTo>
                      <a:pt x="19711" y="26075"/>
                      <a:pt x="20279" y="27194"/>
                      <a:pt x="20657" y="28373"/>
                    </a:cubicBezTo>
                    <a:cubicBezTo>
                      <a:pt x="21150" y="29915"/>
                      <a:pt x="21747" y="31442"/>
                      <a:pt x="21904" y="33073"/>
                    </a:cubicBezTo>
                    <a:cubicBezTo>
                      <a:pt x="22018" y="34255"/>
                      <a:pt x="22102" y="35437"/>
                      <a:pt x="21764" y="36607"/>
                    </a:cubicBezTo>
                    <a:cubicBezTo>
                      <a:pt x="21631" y="37064"/>
                      <a:pt x="21579" y="37546"/>
                      <a:pt x="21490" y="38015"/>
                    </a:cubicBezTo>
                    <a:cubicBezTo>
                      <a:pt x="21682" y="37801"/>
                      <a:pt x="21861" y="37565"/>
                      <a:pt x="21937" y="37301"/>
                    </a:cubicBezTo>
                    <a:cubicBezTo>
                      <a:pt x="22134" y="36598"/>
                      <a:pt x="22299" y="35889"/>
                      <a:pt x="22455" y="35176"/>
                    </a:cubicBezTo>
                    <a:cubicBezTo>
                      <a:pt x="22717" y="33989"/>
                      <a:pt x="22586" y="32782"/>
                      <a:pt x="22343" y="31636"/>
                    </a:cubicBezTo>
                    <a:cubicBezTo>
                      <a:pt x="21955" y="29815"/>
                      <a:pt x="21273" y="28067"/>
                      <a:pt x="20512" y="26362"/>
                    </a:cubicBezTo>
                    <a:cubicBezTo>
                      <a:pt x="19994" y="25200"/>
                      <a:pt x="19574" y="24012"/>
                      <a:pt x="19260" y="22771"/>
                    </a:cubicBezTo>
                    <a:cubicBezTo>
                      <a:pt x="18864" y="21207"/>
                      <a:pt x="18911" y="19661"/>
                      <a:pt x="19117" y="18100"/>
                    </a:cubicBezTo>
                    <a:cubicBezTo>
                      <a:pt x="19210" y="17402"/>
                      <a:pt x="19404" y="16727"/>
                      <a:pt x="19831" y="16138"/>
                    </a:cubicBezTo>
                    <a:cubicBezTo>
                      <a:pt x="20621" y="15046"/>
                      <a:pt x="21389" y="13939"/>
                      <a:pt x="22185" y="12851"/>
                    </a:cubicBezTo>
                    <a:cubicBezTo>
                      <a:pt x="22729" y="12106"/>
                      <a:pt x="23301" y="11381"/>
                      <a:pt x="23864" y="10650"/>
                    </a:cubicBezTo>
                    <a:cubicBezTo>
                      <a:pt x="24307" y="10076"/>
                      <a:pt x="24755" y="9505"/>
                      <a:pt x="25210" y="8939"/>
                    </a:cubicBezTo>
                    <a:cubicBezTo>
                      <a:pt x="25248" y="8891"/>
                      <a:pt x="25350" y="8896"/>
                      <a:pt x="25535" y="8846"/>
                    </a:cubicBezTo>
                    <a:lnTo>
                      <a:pt x="25535" y="8846"/>
                    </a:lnTo>
                    <a:cubicBezTo>
                      <a:pt x="25365" y="9369"/>
                      <a:pt x="25219" y="9819"/>
                      <a:pt x="25072" y="10267"/>
                    </a:cubicBezTo>
                    <a:cubicBezTo>
                      <a:pt x="24555" y="11835"/>
                      <a:pt x="23983" y="13390"/>
                      <a:pt x="23815" y="15052"/>
                    </a:cubicBezTo>
                    <a:cubicBezTo>
                      <a:pt x="23609" y="17091"/>
                      <a:pt x="23819" y="19064"/>
                      <a:pt x="24815" y="20888"/>
                    </a:cubicBezTo>
                    <a:cubicBezTo>
                      <a:pt x="25198" y="21592"/>
                      <a:pt x="25458" y="22314"/>
                      <a:pt x="25558" y="23103"/>
                    </a:cubicBezTo>
                    <a:cubicBezTo>
                      <a:pt x="25582" y="23300"/>
                      <a:pt x="25672" y="23487"/>
                      <a:pt x="25771" y="23800"/>
                    </a:cubicBezTo>
                    <a:cubicBezTo>
                      <a:pt x="26040" y="23569"/>
                      <a:pt x="26252" y="23445"/>
                      <a:pt x="26388" y="23263"/>
                    </a:cubicBezTo>
                    <a:cubicBezTo>
                      <a:pt x="26728" y="22807"/>
                      <a:pt x="27058" y="22342"/>
                      <a:pt x="27343" y="21852"/>
                    </a:cubicBezTo>
                    <a:cubicBezTo>
                      <a:pt x="28113" y="20524"/>
                      <a:pt x="28624" y="19090"/>
                      <a:pt x="28794" y="17568"/>
                    </a:cubicBezTo>
                    <a:cubicBezTo>
                      <a:pt x="28979" y="15905"/>
                      <a:pt x="28720" y="14252"/>
                      <a:pt x="28262" y="12664"/>
                    </a:cubicBezTo>
                    <a:cubicBezTo>
                      <a:pt x="27834" y="11190"/>
                      <a:pt x="27240" y="9759"/>
                      <a:pt x="26464" y="8422"/>
                    </a:cubicBezTo>
                    <a:cubicBezTo>
                      <a:pt x="26258" y="8067"/>
                      <a:pt x="26296" y="7741"/>
                      <a:pt x="26472" y="7419"/>
                    </a:cubicBezTo>
                    <a:cubicBezTo>
                      <a:pt x="26586" y="7207"/>
                      <a:pt x="26756" y="7023"/>
                      <a:pt x="26913" y="6835"/>
                    </a:cubicBezTo>
                    <a:cubicBezTo>
                      <a:pt x="28213" y="5277"/>
                      <a:pt x="29540" y="3739"/>
                      <a:pt x="30815" y="2160"/>
                    </a:cubicBezTo>
                    <a:cubicBezTo>
                      <a:pt x="31391" y="1447"/>
                      <a:pt x="31955" y="724"/>
                      <a:pt x="325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3843975" y="880325"/>
                <a:ext cx="88975" cy="323525"/>
              </a:xfrm>
              <a:custGeom>
                <a:rect b="b" l="l" r="r" t="t"/>
                <a:pathLst>
                  <a:path extrusionOk="0" h="12941" w="3559">
                    <a:moveTo>
                      <a:pt x="1632" y="1"/>
                    </a:moveTo>
                    <a:cubicBezTo>
                      <a:pt x="1822" y="906"/>
                      <a:pt x="2002" y="1787"/>
                      <a:pt x="2228" y="2643"/>
                    </a:cubicBezTo>
                    <a:lnTo>
                      <a:pt x="2229" y="2643"/>
                    </a:lnTo>
                    <a:cubicBezTo>
                      <a:pt x="2662" y="4285"/>
                      <a:pt x="2924" y="5939"/>
                      <a:pt x="2635" y="7625"/>
                    </a:cubicBezTo>
                    <a:cubicBezTo>
                      <a:pt x="2494" y="8441"/>
                      <a:pt x="2259" y="9259"/>
                      <a:pt x="1945" y="10026"/>
                    </a:cubicBezTo>
                    <a:cubicBezTo>
                      <a:pt x="1566" y="10950"/>
                      <a:pt x="1071" y="11828"/>
                      <a:pt x="304" y="12511"/>
                    </a:cubicBezTo>
                    <a:cubicBezTo>
                      <a:pt x="217" y="12589"/>
                      <a:pt x="164" y="12706"/>
                      <a:pt x="0" y="12941"/>
                    </a:cubicBezTo>
                    <a:cubicBezTo>
                      <a:pt x="1155" y="12326"/>
                      <a:pt x="1721" y="11386"/>
                      <a:pt x="2240" y="10467"/>
                    </a:cubicBezTo>
                    <a:cubicBezTo>
                      <a:pt x="3261" y="8665"/>
                      <a:pt x="3558" y="6688"/>
                      <a:pt x="3207" y="4653"/>
                    </a:cubicBezTo>
                    <a:cubicBezTo>
                      <a:pt x="2936" y="3091"/>
                      <a:pt x="2579" y="1541"/>
                      <a:pt x="2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3581950" y="880325"/>
                <a:ext cx="55425" cy="15550"/>
              </a:xfrm>
              <a:custGeom>
                <a:rect b="b" l="l" r="r" t="t"/>
                <a:pathLst>
                  <a:path extrusionOk="0" h="622" w="2217">
                    <a:moveTo>
                      <a:pt x="1149" y="1"/>
                    </a:moveTo>
                    <a:cubicBezTo>
                      <a:pt x="1071" y="31"/>
                      <a:pt x="990" y="58"/>
                      <a:pt x="910" y="88"/>
                    </a:cubicBezTo>
                    <a:cubicBezTo>
                      <a:pt x="611" y="202"/>
                      <a:pt x="332" y="377"/>
                      <a:pt x="0" y="548"/>
                    </a:cubicBezTo>
                    <a:cubicBezTo>
                      <a:pt x="106" y="601"/>
                      <a:pt x="204" y="622"/>
                      <a:pt x="295" y="622"/>
                    </a:cubicBezTo>
                    <a:cubicBezTo>
                      <a:pt x="608" y="622"/>
                      <a:pt x="848" y="376"/>
                      <a:pt x="1125" y="324"/>
                    </a:cubicBezTo>
                    <a:cubicBezTo>
                      <a:pt x="1496" y="253"/>
                      <a:pt x="1853" y="113"/>
                      <a:pt x="22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3228850" y="1833550"/>
                <a:ext cx="1000" cy="1250"/>
              </a:xfrm>
              <a:custGeom>
                <a:rect b="b" l="l" r="r" t="t"/>
                <a:pathLst>
                  <a:path extrusionOk="0" h="50" w="40">
                    <a:moveTo>
                      <a:pt x="40" y="0"/>
                    </a:moveTo>
                    <a:lnTo>
                      <a:pt x="40" y="0"/>
                    </a:lnTo>
                    <a:cubicBezTo>
                      <a:pt x="32" y="2"/>
                      <a:pt x="23" y="2"/>
                      <a:pt x="17" y="2"/>
                    </a:cubicBezTo>
                    <a:cubicBezTo>
                      <a:pt x="11" y="18"/>
                      <a:pt x="6" y="33"/>
                      <a:pt x="0" y="50"/>
                    </a:cubicBezTo>
                    <a:cubicBezTo>
                      <a:pt x="11" y="39"/>
                      <a:pt x="21" y="29"/>
                      <a:pt x="32" y="18"/>
                    </a:cubicBezTo>
                    <a:cubicBezTo>
                      <a:pt x="35" y="12"/>
                      <a:pt x="37" y="6"/>
                      <a:pt x="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2974625" y="1834775"/>
                <a:ext cx="254250" cy="326475"/>
              </a:xfrm>
              <a:custGeom>
                <a:rect b="b" l="l" r="r" t="t"/>
                <a:pathLst>
                  <a:path extrusionOk="0" h="13059" w="10170">
                    <a:moveTo>
                      <a:pt x="10169" y="1"/>
                    </a:moveTo>
                    <a:lnTo>
                      <a:pt x="10169" y="1"/>
                    </a:lnTo>
                    <a:cubicBezTo>
                      <a:pt x="10051" y="123"/>
                      <a:pt x="9915" y="235"/>
                      <a:pt x="9831" y="378"/>
                    </a:cubicBezTo>
                    <a:cubicBezTo>
                      <a:pt x="9542" y="868"/>
                      <a:pt x="9284" y="1375"/>
                      <a:pt x="8998" y="1867"/>
                    </a:cubicBezTo>
                    <a:cubicBezTo>
                      <a:pt x="8753" y="2287"/>
                      <a:pt x="8467" y="2682"/>
                      <a:pt x="8237" y="3109"/>
                    </a:cubicBezTo>
                    <a:cubicBezTo>
                      <a:pt x="7766" y="3984"/>
                      <a:pt x="7190" y="4787"/>
                      <a:pt x="6599" y="5580"/>
                    </a:cubicBezTo>
                    <a:cubicBezTo>
                      <a:pt x="6084" y="6273"/>
                      <a:pt x="5554" y="6959"/>
                      <a:pt x="5001" y="7622"/>
                    </a:cubicBezTo>
                    <a:cubicBezTo>
                      <a:pt x="4294" y="8469"/>
                      <a:pt x="3583" y="9315"/>
                      <a:pt x="2823" y="10114"/>
                    </a:cubicBezTo>
                    <a:cubicBezTo>
                      <a:pt x="2323" y="10642"/>
                      <a:pt x="1741" y="11093"/>
                      <a:pt x="1184" y="11565"/>
                    </a:cubicBezTo>
                    <a:cubicBezTo>
                      <a:pt x="796" y="11893"/>
                      <a:pt x="401" y="12212"/>
                      <a:pt x="1" y="12524"/>
                    </a:cubicBezTo>
                    <a:lnTo>
                      <a:pt x="1" y="13058"/>
                    </a:lnTo>
                    <a:cubicBezTo>
                      <a:pt x="276" y="12843"/>
                      <a:pt x="550" y="12625"/>
                      <a:pt x="817" y="12399"/>
                    </a:cubicBezTo>
                    <a:cubicBezTo>
                      <a:pt x="2338" y="11126"/>
                      <a:pt x="3765" y="9759"/>
                      <a:pt x="4972" y="8175"/>
                    </a:cubicBezTo>
                    <a:cubicBezTo>
                      <a:pt x="5693" y="7231"/>
                      <a:pt x="6496" y="6339"/>
                      <a:pt x="7133" y="5342"/>
                    </a:cubicBezTo>
                    <a:cubicBezTo>
                      <a:pt x="7621" y="4577"/>
                      <a:pt x="8215" y="3879"/>
                      <a:pt x="8581" y="3020"/>
                    </a:cubicBezTo>
                    <a:cubicBezTo>
                      <a:pt x="8896" y="2285"/>
                      <a:pt x="9415" y="1637"/>
                      <a:pt x="9809" y="932"/>
                    </a:cubicBezTo>
                    <a:cubicBezTo>
                      <a:pt x="9971" y="644"/>
                      <a:pt x="10055" y="314"/>
                      <a:pt x="101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3229825" y="1786700"/>
                <a:ext cx="22950" cy="46875"/>
              </a:xfrm>
              <a:custGeom>
                <a:rect b="b" l="l" r="r" t="t"/>
                <a:pathLst>
                  <a:path extrusionOk="0" h="1875" w="918">
                    <a:moveTo>
                      <a:pt x="761" y="0"/>
                    </a:moveTo>
                    <a:cubicBezTo>
                      <a:pt x="507" y="624"/>
                      <a:pt x="253" y="1250"/>
                      <a:pt x="1" y="1874"/>
                    </a:cubicBezTo>
                    <a:cubicBezTo>
                      <a:pt x="50" y="1870"/>
                      <a:pt x="112" y="1871"/>
                      <a:pt x="122" y="1849"/>
                    </a:cubicBezTo>
                    <a:cubicBezTo>
                      <a:pt x="393" y="1256"/>
                      <a:pt x="655" y="661"/>
                      <a:pt x="918" y="67"/>
                    </a:cubicBezTo>
                    <a:cubicBezTo>
                      <a:pt x="865" y="44"/>
                      <a:pt x="813" y="21"/>
                      <a:pt x="7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a:off x="3298575" y="880325"/>
                <a:ext cx="419775" cy="125875"/>
              </a:xfrm>
              <a:custGeom>
                <a:rect b="b" l="l" r="r" t="t"/>
                <a:pathLst>
                  <a:path extrusionOk="0" h="5035" w="16791">
                    <a:moveTo>
                      <a:pt x="4200" y="1"/>
                    </a:moveTo>
                    <a:cubicBezTo>
                      <a:pt x="3676" y="467"/>
                      <a:pt x="3189" y="990"/>
                      <a:pt x="2747" y="1587"/>
                    </a:cubicBezTo>
                    <a:cubicBezTo>
                      <a:pt x="2105" y="2455"/>
                      <a:pt x="1375" y="3259"/>
                      <a:pt x="673" y="4082"/>
                    </a:cubicBezTo>
                    <a:cubicBezTo>
                      <a:pt x="494" y="4291"/>
                      <a:pt x="270" y="4464"/>
                      <a:pt x="1" y="4717"/>
                    </a:cubicBezTo>
                    <a:cubicBezTo>
                      <a:pt x="225" y="4804"/>
                      <a:pt x="338" y="4870"/>
                      <a:pt x="461" y="4894"/>
                    </a:cubicBezTo>
                    <a:cubicBezTo>
                      <a:pt x="946" y="4991"/>
                      <a:pt x="1433" y="5034"/>
                      <a:pt x="1921" y="5034"/>
                    </a:cubicBezTo>
                    <a:cubicBezTo>
                      <a:pt x="2323" y="5034"/>
                      <a:pt x="2726" y="5005"/>
                      <a:pt x="3129" y="4953"/>
                    </a:cubicBezTo>
                    <a:cubicBezTo>
                      <a:pt x="4338" y="4798"/>
                      <a:pt x="5539" y="4625"/>
                      <a:pt x="6736" y="4377"/>
                    </a:cubicBezTo>
                    <a:cubicBezTo>
                      <a:pt x="8201" y="4071"/>
                      <a:pt x="9639" y="3710"/>
                      <a:pt x="11013" y="3123"/>
                    </a:cubicBezTo>
                    <a:cubicBezTo>
                      <a:pt x="11661" y="2844"/>
                      <a:pt x="12300" y="2547"/>
                      <a:pt x="12931" y="2234"/>
                    </a:cubicBezTo>
                    <a:cubicBezTo>
                      <a:pt x="14266" y="1571"/>
                      <a:pt x="15552" y="822"/>
                      <a:pt x="16791" y="1"/>
                    </a:cubicBezTo>
                    <a:lnTo>
                      <a:pt x="16036" y="1"/>
                    </a:lnTo>
                    <a:cubicBezTo>
                      <a:pt x="14201" y="1175"/>
                      <a:pt x="11718" y="2471"/>
                      <a:pt x="10093" y="3044"/>
                    </a:cubicBezTo>
                    <a:cubicBezTo>
                      <a:pt x="8042" y="3768"/>
                      <a:pt x="3774" y="4583"/>
                      <a:pt x="1761" y="4583"/>
                    </a:cubicBezTo>
                    <a:cubicBezTo>
                      <a:pt x="1359" y="4583"/>
                      <a:pt x="1048" y="4551"/>
                      <a:pt x="861" y="4479"/>
                    </a:cubicBezTo>
                    <a:cubicBezTo>
                      <a:pt x="888" y="4410"/>
                      <a:pt x="896" y="4312"/>
                      <a:pt x="945" y="4279"/>
                    </a:cubicBezTo>
                    <a:cubicBezTo>
                      <a:pt x="1747" y="3741"/>
                      <a:pt x="2302" y="2968"/>
                      <a:pt x="2917" y="2249"/>
                    </a:cubicBezTo>
                    <a:cubicBezTo>
                      <a:pt x="3461" y="1613"/>
                      <a:pt x="4007" y="968"/>
                      <a:pt x="4627" y="410"/>
                    </a:cubicBezTo>
                    <a:cubicBezTo>
                      <a:pt x="4788" y="265"/>
                      <a:pt x="4954" y="130"/>
                      <a:pt x="5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4"/>
              <p:cNvSpPr/>
              <p:nvPr/>
            </p:nvSpPr>
            <p:spPr>
              <a:xfrm>
                <a:off x="3858300" y="880325"/>
                <a:ext cx="15350" cy="117025"/>
              </a:xfrm>
              <a:custGeom>
                <a:rect b="b" l="l" r="r" t="t"/>
                <a:pathLst>
                  <a:path extrusionOk="0" h="4681" w="614">
                    <a:moveTo>
                      <a:pt x="212" y="1"/>
                    </a:moveTo>
                    <a:cubicBezTo>
                      <a:pt x="74" y="1583"/>
                      <a:pt x="0" y="3127"/>
                      <a:pt x="232" y="4680"/>
                    </a:cubicBezTo>
                    <a:cubicBezTo>
                      <a:pt x="337" y="4077"/>
                      <a:pt x="364" y="3473"/>
                      <a:pt x="396" y="2868"/>
                    </a:cubicBezTo>
                    <a:cubicBezTo>
                      <a:pt x="427" y="2246"/>
                      <a:pt x="369" y="1601"/>
                      <a:pt x="519" y="1010"/>
                    </a:cubicBezTo>
                    <a:cubicBezTo>
                      <a:pt x="602" y="688"/>
                      <a:pt x="581" y="345"/>
                      <a:pt x="6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 name="Google Shape;85;p14"/>
            <p:cNvGrpSpPr/>
            <p:nvPr/>
          </p:nvGrpSpPr>
          <p:grpSpPr>
            <a:xfrm flipH="1" rot="10800000">
              <a:off x="7341417" y="-12"/>
              <a:ext cx="1802595" cy="1372667"/>
              <a:chOff x="510150" y="3107400"/>
              <a:chExt cx="1696400" cy="1291800"/>
            </a:xfrm>
          </p:grpSpPr>
          <p:sp>
            <p:nvSpPr>
              <p:cNvPr id="86" name="Google Shape;86;p14"/>
              <p:cNvSpPr/>
              <p:nvPr/>
            </p:nvSpPr>
            <p:spPr>
              <a:xfrm>
                <a:off x="1804300" y="3566100"/>
                <a:ext cx="4400" cy="16075"/>
              </a:xfrm>
              <a:custGeom>
                <a:rect b="b" l="l" r="r" t="t"/>
                <a:pathLst>
                  <a:path extrusionOk="0" h="643" w="176">
                    <a:moveTo>
                      <a:pt x="73" y="0"/>
                    </a:moveTo>
                    <a:cubicBezTo>
                      <a:pt x="49" y="211"/>
                      <a:pt x="25" y="421"/>
                      <a:pt x="1" y="632"/>
                    </a:cubicBezTo>
                    <a:cubicBezTo>
                      <a:pt x="50" y="635"/>
                      <a:pt x="102" y="639"/>
                      <a:pt x="151" y="642"/>
                    </a:cubicBezTo>
                    <a:cubicBezTo>
                      <a:pt x="159" y="429"/>
                      <a:pt x="166" y="215"/>
                      <a:pt x="175" y="3"/>
                    </a:cubicBezTo>
                    <a:cubicBezTo>
                      <a:pt x="141" y="2"/>
                      <a:pt x="106" y="2"/>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a:off x="1803625" y="3432450"/>
                <a:ext cx="24775" cy="89975"/>
              </a:xfrm>
              <a:custGeom>
                <a:rect b="b" l="l" r="r" t="t"/>
                <a:pathLst>
                  <a:path extrusionOk="0" h="3599" w="991">
                    <a:moveTo>
                      <a:pt x="990" y="0"/>
                    </a:moveTo>
                    <a:lnTo>
                      <a:pt x="990" y="0"/>
                    </a:lnTo>
                    <a:cubicBezTo>
                      <a:pt x="285" y="1161"/>
                      <a:pt x="285" y="2390"/>
                      <a:pt x="1" y="3542"/>
                    </a:cubicBezTo>
                    <a:cubicBezTo>
                      <a:pt x="79" y="3561"/>
                      <a:pt x="159" y="3579"/>
                      <a:pt x="237" y="3599"/>
                    </a:cubicBezTo>
                    <a:cubicBezTo>
                      <a:pt x="480" y="2439"/>
                      <a:pt x="723" y="1278"/>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a:off x="1304300" y="3414350"/>
                <a:ext cx="155850" cy="984850"/>
              </a:xfrm>
              <a:custGeom>
                <a:rect b="b" l="l" r="r" t="t"/>
                <a:pathLst>
                  <a:path extrusionOk="0" h="39394" w="6234">
                    <a:moveTo>
                      <a:pt x="2584" y="1"/>
                    </a:moveTo>
                    <a:cubicBezTo>
                      <a:pt x="2334" y="201"/>
                      <a:pt x="2191" y="435"/>
                      <a:pt x="2115" y="691"/>
                    </a:cubicBezTo>
                    <a:cubicBezTo>
                      <a:pt x="1957" y="1219"/>
                      <a:pt x="1816" y="1754"/>
                      <a:pt x="1698" y="2294"/>
                    </a:cubicBezTo>
                    <a:cubicBezTo>
                      <a:pt x="1394" y="3700"/>
                      <a:pt x="1031" y="5087"/>
                      <a:pt x="591" y="6460"/>
                    </a:cubicBezTo>
                    <a:cubicBezTo>
                      <a:pt x="342" y="7242"/>
                      <a:pt x="131" y="8067"/>
                      <a:pt x="98" y="8882"/>
                    </a:cubicBezTo>
                    <a:cubicBezTo>
                      <a:pt x="0" y="11251"/>
                      <a:pt x="390" y="13517"/>
                      <a:pt x="1855" y="15485"/>
                    </a:cubicBezTo>
                    <a:cubicBezTo>
                      <a:pt x="2367" y="16174"/>
                      <a:pt x="2832" y="16902"/>
                      <a:pt x="3382" y="17559"/>
                    </a:cubicBezTo>
                    <a:cubicBezTo>
                      <a:pt x="4455" y="18839"/>
                      <a:pt x="4913" y="20358"/>
                      <a:pt x="5134" y="21953"/>
                    </a:cubicBezTo>
                    <a:cubicBezTo>
                      <a:pt x="5366" y="23624"/>
                      <a:pt x="5546" y="25304"/>
                      <a:pt x="5658" y="26985"/>
                    </a:cubicBezTo>
                    <a:cubicBezTo>
                      <a:pt x="5731" y="28117"/>
                      <a:pt x="5727" y="29266"/>
                      <a:pt x="5616" y="30392"/>
                    </a:cubicBezTo>
                    <a:cubicBezTo>
                      <a:pt x="5455" y="32007"/>
                      <a:pt x="5205" y="33612"/>
                      <a:pt x="4829" y="35200"/>
                    </a:cubicBezTo>
                    <a:cubicBezTo>
                      <a:pt x="4489" y="36638"/>
                      <a:pt x="4113" y="38060"/>
                      <a:pt x="3494" y="39394"/>
                    </a:cubicBezTo>
                    <a:lnTo>
                      <a:pt x="4091" y="39394"/>
                    </a:lnTo>
                    <a:cubicBezTo>
                      <a:pt x="4462" y="38544"/>
                      <a:pt x="4780" y="37674"/>
                      <a:pt x="5001" y="36768"/>
                    </a:cubicBezTo>
                    <a:cubicBezTo>
                      <a:pt x="5343" y="35367"/>
                      <a:pt x="5596" y="33943"/>
                      <a:pt x="5870" y="32526"/>
                    </a:cubicBezTo>
                    <a:cubicBezTo>
                      <a:pt x="6119" y="31227"/>
                      <a:pt x="6234" y="29911"/>
                      <a:pt x="6195" y="28588"/>
                    </a:cubicBezTo>
                    <a:cubicBezTo>
                      <a:pt x="6124" y="26192"/>
                      <a:pt x="5831" y="23815"/>
                      <a:pt x="5500" y="21445"/>
                    </a:cubicBezTo>
                    <a:cubicBezTo>
                      <a:pt x="5319" y="20159"/>
                      <a:pt x="4873" y="18938"/>
                      <a:pt x="4104" y="17869"/>
                    </a:cubicBezTo>
                    <a:cubicBezTo>
                      <a:pt x="3567" y="17121"/>
                      <a:pt x="3004" y="16394"/>
                      <a:pt x="2437" y="15669"/>
                    </a:cubicBezTo>
                    <a:cubicBezTo>
                      <a:pt x="1691" y="14714"/>
                      <a:pt x="1104" y="13664"/>
                      <a:pt x="775" y="12506"/>
                    </a:cubicBezTo>
                    <a:cubicBezTo>
                      <a:pt x="306" y="10860"/>
                      <a:pt x="334" y="9181"/>
                      <a:pt x="637" y="7500"/>
                    </a:cubicBezTo>
                    <a:cubicBezTo>
                      <a:pt x="773" y="6741"/>
                      <a:pt x="1085" y="6043"/>
                      <a:pt x="1298" y="5315"/>
                    </a:cubicBezTo>
                    <a:cubicBezTo>
                      <a:pt x="1718" y="3878"/>
                      <a:pt x="1996" y="2398"/>
                      <a:pt x="2337" y="938"/>
                    </a:cubicBezTo>
                    <a:cubicBezTo>
                      <a:pt x="2410" y="623"/>
                      <a:pt x="2501" y="314"/>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a:off x="510150" y="3911125"/>
                <a:ext cx="604125" cy="488075"/>
              </a:xfrm>
              <a:custGeom>
                <a:rect b="b" l="l" r="r" t="t"/>
                <a:pathLst>
                  <a:path extrusionOk="0" h="19523" w="24165">
                    <a:moveTo>
                      <a:pt x="18073" y="0"/>
                    </a:moveTo>
                    <a:cubicBezTo>
                      <a:pt x="17800" y="0"/>
                      <a:pt x="17523" y="24"/>
                      <a:pt x="17240" y="70"/>
                    </a:cubicBezTo>
                    <a:cubicBezTo>
                      <a:pt x="16862" y="130"/>
                      <a:pt x="16465" y="308"/>
                      <a:pt x="16163" y="542"/>
                    </a:cubicBezTo>
                    <a:cubicBezTo>
                      <a:pt x="15512" y="1049"/>
                      <a:pt x="14913" y="1623"/>
                      <a:pt x="14536" y="2383"/>
                    </a:cubicBezTo>
                    <a:cubicBezTo>
                      <a:pt x="14222" y="3016"/>
                      <a:pt x="13907" y="3651"/>
                      <a:pt x="13572" y="4273"/>
                    </a:cubicBezTo>
                    <a:cubicBezTo>
                      <a:pt x="13136" y="5081"/>
                      <a:pt x="12709" y="5894"/>
                      <a:pt x="12222" y="6672"/>
                    </a:cubicBezTo>
                    <a:cubicBezTo>
                      <a:pt x="11814" y="7321"/>
                      <a:pt x="11340" y="7932"/>
                      <a:pt x="10874" y="8542"/>
                    </a:cubicBezTo>
                    <a:cubicBezTo>
                      <a:pt x="9978" y="9714"/>
                      <a:pt x="9064" y="10872"/>
                      <a:pt x="7933" y="11831"/>
                    </a:cubicBezTo>
                    <a:cubicBezTo>
                      <a:pt x="6175" y="13326"/>
                      <a:pt x="4276" y="14524"/>
                      <a:pt x="1891" y="14732"/>
                    </a:cubicBezTo>
                    <a:cubicBezTo>
                      <a:pt x="1295" y="14783"/>
                      <a:pt x="710" y="14950"/>
                      <a:pt x="0" y="15087"/>
                    </a:cubicBezTo>
                    <a:cubicBezTo>
                      <a:pt x="367" y="15478"/>
                      <a:pt x="712" y="15577"/>
                      <a:pt x="1055" y="15678"/>
                    </a:cubicBezTo>
                    <a:cubicBezTo>
                      <a:pt x="2564" y="16124"/>
                      <a:pt x="4109" y="16371"/>
                      <a:pt x="5682" y="16403"/>
                    </a:cubicBezTo>
                    <a:cubicBezTo>
                      <a:pt x="5823" y="16405"/>
                      <a:pt x="5963" y="16407"/>
                      <a:pt x="6104" y="16407"/>
                    </a:cubicBezTo>
                    <a:cubicBezTo>
                      <a:pt x="7817" y="16407"/>
                      <a:pt x="9494" y="16191"/>
                      <a:pt x="11085" y="15469"/>
                    </a:cubicBezTo>
                    <a:cubicBezTo>
                      <a:pt x="12064" y="15024"/>
                      <a:pt x="13005" y="14532"/>
                      <a:pt x="13871" y="13878"/>
                    </a:cubicBezTo>
                    <a:cubicBezTo>
                      <a:pt x="15241" y="12843"/>
                      <a:pt x="16667" y="11882"/>
                      <a:pt x="18058" y="10875"/>
                    </a:cubicBezTo>
                    <a:cubicBezTo>
                      <a:pt x="19216" y="10036"/>
                      <a:pt x="20383" y="9213"/>
                      <a:pt x="21622" y="8497"/>
                    </a:cubicBezTo>
                    <a:cubicBezTo>
                      <a:pt x="21724" y="8439"/>
                      <a:pt x="21777" y="8297"/>
                      <a:pt x="21853" y="8195"/>
                    </a:cubicBezTo>
                    <a:lnTo>
                      <a:pt x="21853" y="8195"/>
                    </a:lnTo>
                    <a:cubicBezTo>
                      <a:pt x="21252" y="8345"/>
                      <a:pt x="20741" y="8603"/>
                      <a:pt x="20250" y="8894"/>
                    </a:cubicBezTo>
                    <a:cubicBezTo>
                      <a:pt x="19381" y="9410"/>
                      <a:pt x="18503" y="9912"/>
                      <a:pt x="17670" y="10482"/>
                    </a:cubicBezTo>
                    <a:cubicBezTo>
                      <a:pt x="16074" y="11572"/>
                      <a:pt x="14524" y="12729"/>
                      <a:pt x="12928" y="13818"/>
                    </a:cubicBezTo>
                    <a:cubicBezTo>
                      <a:pt x="10948" y="15170"/>
                      <a:pt x="8752" y="15879"/>
                      <a:pt x="6345" y="15885"/>
                    </a:cubicBezTo>
                    <a:cubicBezTo>
                      <a:pt x="6336" y="15885"/>
                      <a:pt x="6327" y="15885"/>
                      <a:pt x="6318" y="15885"/>
                    </a:cubicBezTo>
                    <a:cubicBezTo>
                      <a:pt x="6051" y="15885"/>
                      <a:pt x="5784" y="15864"/>
                      <a:pt x="5518" y="15849"/>
                    </a:cubicBezTo>
                    <a:cubicBezTo>
                      <a:pt x="5253" y="15836"/>
                      <a:pt x="4988" y="15815"/>
                      <a:pt x="4722" y="15798"/>
                    </a:cubicBezTo>
                    <a:cubicBezTo>
                      <a:pt x="9685" y="14562"/>
                      <a:pt x="13569" y="11884"/>
                      <a:pt x="16392" y="7667"/>
                    </a:cubicBezTo>
                    <a:lnTo>
                      <a:pt x="16392" y="7667"/>
                    </a:lnTo>
                    <a:cubicBezTo>
                      <a:pt x="16165" y="7789"/>
                      <a:pt x="15954" y="7941"/>
                      <a:pt x="15799" y="8138"/>
                    </a:cubicBezTo>
                    <a:cubicBezTo>
                      <a:pt x="14673" y="9577"/>
                      <a:pt x="13234" y="10685"/>
                      <a:pt x="11858" y="11857"/>
                    </a:cubicBezTo>
                    <a:cubicBezTo>
                      <a:pt x="11300" y="12330"/>
                      <a:pt x="10683" y="12773"/>
                      <a:pt x="10026" y="13088"/>
                    </a:cubicBezTo>
                    <a:cubicBezTo>
                      <a:pt x="8253" y="13939"/>
                      <a:pt x="6420" y="14651"/>
                      <a:pt x="4512" y="15150"/>
                    </a:cubicBezTo>
                    <a:cubicBezTo>
                      <a:pt x="4156" y="15242"/>
                      <a:pt x="3799" y="15311"/>
                      <a:pt x="3433" y="15311"/>
                    </a:cubicBezTo>
                    <a:cubicBezTo>
                      <a:pt x="3186" y="15311"/>
                      <a:pt x="2934" y="15280"/>
                      <a:pt x="2676" y="15203"/>
                    </a:cubicBezTo>
                    <a:cubicBezTo>
                      <a:pt x="3151" y="15087"/>
                      <a:pt x="3635" y="15001"/>
                      <a:pt x="4095" y="14846"/>
                    </a:cubicBezTo>
                    <a:cubicBezTo>
                      <a:pt x="4560" y="14691"/>
                      <a:pt x="5025" y="14511"/>
                      <a:pt x="5449" y="14269"/>
                    </a:cubicBezTo>
                    <a:cubicBezTo>
                      <a:pt x="7116" y="13323"/>
                      <a:pt x="8637" y="12188"/>
                      <a:pt x="9825" y="10658"/>
                    </a:cubicBezTo>
                    <a:cubicBezTo>
                      <a:pt x="10464" y="9836"/>
                      <a:pt x="11089" y="9000"/>
                      <a:pt x="11715" y="8166"/>
                    </a:cubicBezTo>
                    <a:cubicBezTo>
                      <a:pt x="12697" y="6860"/>
                      <a:pt x="13512" y="5460"/>
                      <a:pt x="14174" y="3959"/>
                    </a:cubicBezTo>
                    <a:cubicBezTo>
                      <a:pt x="14518" y="3181"/>
                      <a:pt x="14990" y="2448"/>
                      <a:pt x="15491" y="1756"/>
                    </a:cubicBezTo>
                    <a:cubicBezTo>
                      <a:pt x="15983" y="1076"/>
                      <a:pt x="16626" y="493"/>
                      <a:pt x="17523" y="447"/>
                    </a:cubicBezTo>
                    <a:cubicBezTo>
                      <a:pt x="17648" y="441"/>
                      <a:pt x="17773" y="438"/>
                      <a:pt x="17898" y="438"/>
                    </a:cubicBezTo>
                    <a:cubicBezTo>
                      <a:pt x="18690" y="438"/>
                      <a:pt x="19461" y="584"/>
                      <a:pt x="20144" y="1106"/>
                    </a:cubicBezTo>
                    <a:cubicBezTo>
                      <a:pt x="21058" y="1802"/>
                      <a:pt x="21872" y="2578"/>
                      <a:pt x="22440" y="3590"/>
                    </a:cubicBezTo>
                    <a:cubicBezTo>
                      <a:pt x="23181" y="4909"/>
                      <a:pt x="23583" y="6305"/>
                      <a:pt x="23438" y="7827"/>
                    </a:cubicBezTo>
                    <a:cubicBezTo>
                      <a:pt x="23366" y="8586"/>
                      <a:pt x="23264" y="9342"/>
                      <a:pt x="23162" y="10097"/>
                    </a:cubicBezTo>
                    <a:cubicBezTo>
                      <a:pt x="23133" y="10309"/>
                      <a:pt x="23084" y="10526"/>
                      <a:pt x="22998" y="10720"/>
                    </a:cubicBezTo>
                    <a:cubicBezTo>
                      <a:pt x="22619" y="11591"/>
                      <a:pt x="22228" y="12457"/>
                      <a:pt x="21829" y="13318"/>
                    </a:cubicBezTo>
                    <a:cubicBezTo>
                      <a:pt x="20822" y="15494"/>
                      <a:pt x="19610" y="17549"/>
                      <a:pt x="18138" y="19446"/>
                    </a:cubicBezTo>
                    <a:cubicBezTo>
                      <a:pt x="18118" y="19472"/>
                      <a:pt x="18099" y="19497"/>
                      <a:pt x="18079" y="19523"/>
                    </a:cubicBezTo>
                    <a:lnTo>
                      <a:pt x="18638" y="19523"/>
                    </a:lnTo>
                    <a:cubicBezTo>
                      <a:pt x="20452" y="17164"/>
                      <a:pt x="21882" y="14568"/>
                      <a:pt x="23202" y="11902"/>
                    </a:cubicBezTo>
                    <a:cubicBezTo>
                      <a:pt x="23324" y="11657"/>
                      <a:pt x="23440" y="11395"/>
                      <a:pt x="23491" y="11129"/>
                    </a:cubicBezTo>
                    <a:cubicBezTo>
                      <a:pt x="23649" y="10317"/>
                      <a:pt x="23721" y="9485"/>
                      <a:pt x="23927" y="8687"/>
                    </a:cubicBezTo>
                    <a:cubicBezTo>
                      <a:pt x="24165" y="7765"/>
                      <a:pt x="24126" y="6867"/>
                      <a:pt x="23950" y="5950"/>
                    </a:cubicBezTo>
                    <a:cubicBezTo>
                      <a:pt x="23532" y="3756"/>
                      <a:pt x="22405" y="2060"/>
                      <a:pt x="20557" y="787"/>
                    </a:cubicBezTo>
                    <a:cubicBezTo>
                      <a:pt x="19767" y="243"/>
                      <a:pt x="18945" y="0"/>
                      <a:pt x="18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a:off x="1167575" y="4070675"/>
                <a:ext cx="97425" cy="328525"/>
              </a:xfrm>
              <a:custGeom>
                <a:rect b="b" l="l" r="r" t="t"/>
                <a:pathLst>
                  <a:path extrusionOk="0" h="13141" w="3897">
                    <a:moveTo>
                      <a:pt x="0" y="1"/>
                    </a:moveTo>
                    <a:cubicBezTo>
                      <a:pt x="0" y="285"/>
                      <a:pt x="95" y="499"/>
                      <a:pt x="217" y="697"/>
                    </a:cubicBezTo>
                    <a:cubicBezTo>
                      <a:pt x="727" y="1530"/>
                      <a:pt x="1257" y="2353"/>
                      <a:pt x="1757" y="3192"/>
                    </a:cubicBezTo>
                    <a:cubicBezTo>
                      <a:pt x="2624" y="4651"/>
                      <a:pt x="3084" y="6242"/>
                      <a:pt x="2987" y="7932"/>
                    </a:cubicBezTo>
                    <a:cubicBezTo>
                      <a:pt x="2899" y="9448"/>
                      <a:pt x="2408" y="10888"/>
                      <a:pt x="1716" y="12233"/>
                    </a:cubicBezTo>
                    <a:cubicBezTo>
                      <a:pt x="1561" y="12535"/>
                      <a:pt x="1405" y="12839"/>
                      <a:pt x="1248" y="13141"/>
                    </a:cubicBezTo>
                    <a:lnTo>
                      <a:pt x="1898" y="13141"/>
                    </a:lnTo>
                    <a:cubicBezTo>
                      <a:pt x="2522" y="12052"/>
                      <a:pt x="2940" y="10890"/>
                      <a:pt x="3306" y="9688"/>
                    </a:cubicBezTo>
                    <a:cubicBezTo>
                      <a:pt x="3896" y="7748"/>
                      <a:pt x="3572" y="5929"/>
                      <a:pt x="2826" y="4126"/>
                    </a:cubicBezTo>
                    <a:cubicBezTo>
                      <a:pt x="2316" y="2890"/>
                      <a:pt x="1483" y="1857"/>
                      <a:pt x="731" y="774"/>
                    </a:cubicBezTo>
                    <a:cubicBezTo>
                      <a:pt x="531" y="485"/>
                      <a:pt x="247" y="25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a:off x="1519600" y="3107400"/>
                <a:ext cx="497150" cy="1291800"/>
              </a:xfrm>
              <a:custGeom>
                <a:rect b="b" l="l" r="r" t="t"/>
                <a:pathLst>
                  <a:path extrusionOk="0" h="51672" w="19886">
                    <a:moveTo>
                      <a:pt x="18762" y="1453"/>
                    </a:moveTo>
                    <a:lnTo>
                      <a:pt x="18762" y="1453"/>
                    </a:lnTo>
                    <a:cubicBezTo>
                      <a:pt x="18669" y="1806"/>
                      <a:pt x="18631" y="2082"/>
                      <a:pt x="18526" y="2328"/>
                    </a:cubicBezTo>
                    <a:cubicBezTo>
                      <a:pt x="18142" y="3231"/>
                      <a:pt x="17763" y="4136"/>
                      <a:pt x="17335" y="5017"/>
                    </a:cubicBezTo>
                    <a:cubicBezTo>
                      <a:pt x="16502" y="6728"/>
                      <a:pt x="15876" y="8506"/>
                      <a:pt x="15342" y="10333"/>
                    </a:cubicBezTo>
                    <a:cubicBezTo>
                      <a:pt x="14619" y="12804"/>
                      <a:pt x="14306" y="15321"/>
                      <a:pt x="14338" y="17877"/>
                    </a:cubicBezTo>
                    <a:cubicBezTo>
                      <a:pt x="14357" y="19407"/>
                      <a:pt x="14541" y="20933"/>
                      <a:pt x="14622" y="22462"/>
                    </a:cubicBezTo>
                    <a:cubicBezTo>
                      <a:pt x="14693" y="23774"/>
                      <a:pt x="14766" y="25090"/>
                      <a:pt x="14759" y="26402"/>
                    </a:cubicBezTo>
                    <a:cubicBezTo>
                      <a:pt x="14750" y="27717"/>
                      <a:pt x="14717" y="29040"/>
                      <a:pt x="14556" y="30342"/>
                    </a:cubicBezTo>
                    <a:cubicBezTo>
                      <a:pt x="14431" y="31368"/>
                      <a:pt x="14133" y="32380"/>
                      <a:pt x="13848" y="33380"/>
                    </a:cubicBezTo>
                    <a:cubicBezTo>
                      <a:pt x="13208" y="35616"/>
                      <a:pt x="12117" y="37646"/>
                      <a:pt x="10855" y="39580"/>
                    </a:cubicBezTo>
                    <a:cubicBezTo>
                      <a:pt x="10290" y="40448"/>
                      <a:pt x="9595" y="41230"/>
                      <a:pt x="8831" y="41988"/>
                    </a:cubicBezTo>
                    <a:cubicBezTo>
                      <a:pt x="8981" y="41691"/>
                      <a:pt x="9123" y="41392"/>
                      <a:pt x="9284" y="41102"/>
                    </a:cubicBezTo>
                    <a:cubicBezTo>
                      <a:pt x="10178" y="39488"/>
                      <a:pt x="11017" y="37851"/>
                      <a:pt x="11634" y="36102"/>
                    </a:cubicBezTo>
                    <a:cubicBezTo>
                      <a:pt x="12240" y="34380"/>
                      <a:pt x="12625" y="32631"/>
                      <a:pt x="12527" y="30792"/>
                    </a:cubicBezTo>
                    <a:cubicBezTo>
                      <a:pt x="12506" y="30399"/>
                      <a:pt x="12595" y="30004"/>
                      <a:pt x="12620" y="29608"/>
                    </a:cubicBezTo>
                    <a:cubicBezTo>
                      <a:pt x="12703" y="28257"/>
                      <a:pt x="12604" y="26915"/>
                      <a:pt x="12399" y="25575"/>
                    </a:cubicBezTo>
                    <a:cubicBezTo>
                      <a:pt x="12156" y="23986"/>
                      <a:pt x="11962" y="22389"/>
                      <a:pt x="11747" y="20796"/>
                    </a:cubicBezTo>
                    <a:cubicBezTo>
                      <a:pt x="11700" y="20795"/>
                      <a:pt x="11655" y="20793"/>
                      <a:pt x="11610" y="20792"/>
                    </a:cubicBezTo>
                    <a:cubicBezTo>
                      <a:pt x="11587" y="20954"/>
                      <a:pt x="11526" y="21121"/>
                      <a:pt x="11550" y="21276"/>
                    </a:cubicBezTo>
                    <a:cubicBezTo>
                      <a:pt x="11693" y="22244"/>
                      <a:pt x="11884" y="23208"/>
                      <a:pt x="11999" y="24180"/>
                    </a:cubicBezTo>
                    <a:cubicBezTo>
                      <a:pt x="12100" y="25032"/>
                      <a:pt x="12151" y="25893"/>
                      <a:pt x="12171" y="26751"/>
                    </a:cubicBezTo>
                    <a:cubicBezTo>
                      <a:pt x="12193" y="27700"/>
                      <a:pt x="12181" y="28652"/>
                      <a:pt x="12138" y="29601"/>
                    </a:cubicBezTo>
                    <a:cubicBezTo>
                      <a:pt x="12097" y="30521"/>
                      <a:pt x="12022" y="31442"/>
                      <a:pt x="11920" y="32356"/>
                    </a:cubicBezTo>
                    <a:cubicBezTo>
                      <a:pt x="11709" y="34233"/>
                      <a:pt x="11078" y="35983"/>
                      <a:pt x="10341" y="37711"/>
                    </a:cubicBezTo>
                    <a:cubicBezTo>
                      <a:pt x="9714" y="39183"/>
                      <a:pt x="8935" y="40576"/>
                      <a:pt x="8219" y="42001"/>
                    </a:cubicBezTo>
                    <a:cubicBezTo>
                      <a:pt x="7972" y="42494"/>
                      <a:pt x="7789" y="43018"/>
                      <a:pt x="7548" y="43514"/>
                    </a:cubicBezTo>
                    <a:cubicBezTo>
                      <a:pt x="7035" y="44579"/>
                      <a:pt x="6217" y="45424"/>
                      <a:pt x="5474" y="46323"/>
                    </a:cubicBezTo>
                    <a:cubicBezTo>
                      <a:pt x="5163" y="46700"/>
                      <a:pt x="4844" y="47072"/>
                      <a:pt x="4492" y="47491"/>
                    </a:cubicBezTo>
                    <a:cubicBezTo>
                      <a:pt x="4291" y="47161"/>
                      <a:pt x="4480" y="46882"/>
                      <a:pt x="4622" y="46675"/>
                    </a:cubicBezTo>
                    <a:cubicBezTo>
                      <a:pt x="5616" y="45224"/>
                      <a:pt x="6180" y="43553"/>
                      <a:pt x="7013" y="42021"/>
                    </a:cubicBezTo>
                    <a:cubicBezTo>
                      <a:pt x="7422" y="41269"/>
                      <a:pt x="7732" y="40464"/>
                      <a:pt x="8102" y="39690"/>
                    </a:cubicBezTo>
                    <a:cubicBezTo>
                      <a:pt x="9002" y="37812"/>
                      <a:pt x="9479" y="35821"/>
                      <a:pt x="9717" y="33760"/>
                    </a:cubicBezTo>
                    <a:cubicBezTo>
                      <a:pt x="9906" y="32111"/>
                      <a:pt x="9930" y="30463"/>
                      <a:pt x="9947" y="28802"/>
                    </a:cubicBezTo>
                    <a:cubicBezTo>
                      <a:pt x="9969" y="26574"/>
                      <a:pt x="9802" y="24396"/>
                      <a:pt x="9303" y="22226"/>
                    </a:cubicBezTo>
                    <a:lnTo>
                      <a:pt x="9305" y="22226"/>
                    </a:lnTo>
                    <a:cubicBezTo>
                      <a:pt x="8981" y="20822"/>
                      <a:pt x="8774" y="19390"/>
                      <a:pt x="8569" y="17963"/>
                    </a:cubicBezTo>
                    <a:cubicBezTo>
                      <a:pt x="8387" y="16694"/>
                      <a:pt x="8595" y="15471"/>
                      <a:pt x="9093" y="14276"/>
                    </a:cubicBezTo>
                    <a:cubicBezTo>
                      <a:pt x="10035" y="12010"/>
                      <a:pt x="11443" y="10043"/>
                      <a:pt x="12914" y="8104"/>
                    </a:cubicBezTo>
                    <a:cubicBezTo>
                      <a:pt x="14642" y="5826"/>
                      <a:pt x="16500" y="3664"/>
                      <a:pt x="18515" y="1635"/>
                    </a:cubicBezTo>
                    <a:cubicBezTo>
                      <a:pt x="18556" y="1593"/>
                      <a:pt x="18610" y="1563"/>
                      <a:pt x="18762" y="1453"/>
                    </a:cubicBezTo>
                    <a:close/>
                    <a:moveTo>
                      <a:pt x="19885" y="0"/>
                    </a:moveTo>
                    <a:cubicBezTo>
                      <a:pt x="19052" y="427"/>
                      <a:pt x="18452" y="838"/>
                      <a:pt x="17936" y="1352"/>
                    </a:cubicBezTo>
                    <a:cubicBezTo>
                      <a:pt x="16088" y="3194"/>
                      <a:pt x="14357" y="5139"/>
                      <a:pt x="12747" y="7199"/>
                    </a:cubicBezTo>
                    <a:cubicBezTo>
                      <a:pt x="11437" y="8873"/>
                      <a:pt x="10187" y="10574"/>
                      <a:pt x="9115" y="12413"/>
                    </a:cubicBezTo>
                    <a:cubicBezTo>
                      <a:pt x="7807" y="14656"/>
                      <a:pt x="7518" y="17002"/>
                      <a:pt x="8096" y="19511"/>
                    </a:cubicBezTo>
                    <a:cubicBezTo>
                      <a:pt x="8475" y="21156"/>
                      <a:pt x="8796" y="22814"/>
                      <a:pt x="9085" y="24478"/>
                    </a:cubicBezTo>
                    <a:cubicBezTo>
                      <a:pt x="9338" y="25930"/>
                      <a:pt x="9326" y="27402"/>
                      <a:pt x="9356" y="28876"/>
                    </a:cubicBezTo>
                    <a:cubicBezTo>
                      <a:pt x="9401" y="31066"/>
                      <a:pt x="9246" y="33228"/>
                      <a:pt x="8903" y="35385"/>
                    </a:cubicBezTo>
                    <a:cubicBezTo>
                      <a:pt x="8605" y="37252"/>
                      <a:pt x="7923" y="38997"/>
                      <a:pt x="7186" y="40718"/>
                    </a:cubicBezTo>
                    <a:cubicBezTo>
                      <a:pt x="6632" y="42016"/>
                      <a:pt x="5998" y="43279"/>
                      <a:pt x="5384" y="44552"/>
                    </a:cubicBezTo>
                    <a:cubicBezTo>
                      <a:pt x="4865" y="45628"/>
                      <a:pt x="4377" y="46723"/>
                      <a:pt x="3786" y="47761"/>
                    </a:cubicBezTo>
                    <a:cubicBezTo>
                      <a:pt x="3044" y="49060"/>
                      <a:pt x="1927" y="50039"/>
                      <a:pt x="778" y="50973"/>
                    </a:cubicBezTo>
                    <a:cubicBezTo>
                      <a:pt x="539" y="51167"/>
                      <a:pt x="261" y="51335"/>
                      <a:pt x="82" y="51574"/>
                    </a:cubicBezTo>
                    <a:cubicBezTo>
                      <a:pt x="56" y="51609"/>
                      <a:pt x="26" y="51639"/>
                      <a:pt x="1" y="51672"/>
                    </a:cubicBezTo>
                    <a:lnTo>
                      <a:pt x="816" y="51672"/>
                    </a:lnTo>
                    <a:cubicBezTo>
                      <a:pt x="2014" y="50743"/>
                      <a:pt x="3095" y="49679"/>
                      <a:pt x="4199" y="48643"/>
                    </a:cubicBezTo>
                    <a:cubicBezTo>
                      <a:pt x="5526" y="47397"/>
                      <a:pt x="6601" y="45931"/>
                      <a:pt x="7747" y="44526"/>
                    </a:cubicBezTo>
                    <a:cubicBezTo>
                      <a:pt x="9067" y="42906"/>
                      <a:pt x="10383" y="41288"/>
                      <a:pt x="11509" y="39523"/>
                    </a:cubicBezTo>
                    <a:cubicBezTo>
                      <a:pt x="12640" y="37753"/>
                      <a:pt x="13551" y="35894"/>
                      <a:pt x="14145" y="33863"/>
                    </a:cubicBezTo>
                    <a:cubicBezTo>
                      <a:pt x="14526" y="32559"/>
                      <a:pt x="14778" y="31248"/>
                      <a:pt x="14939" y="29909"/>
                    </a:cubicBezTo>
                    <a:cubicBezTo>
                      <a:pt x="15073" y="28783"/>
                      <a:pt x="15237" y="27669"/>
                      <a:pt x="15150" y="26520"/>
                    </a:cubicBezTo>
                    <a:cubicBezTo>
                      <a:pt x="15048" y="25180"/>
                      <a:pt x="15121" y="23828"/>
                      <a:pt x="15054" y="22485"/>
                    </a:cubicBezTo>
                    <a:cubicBezTo>
                      <a:pt x="14999" y="21413"/>
                      <a:pt x="14789" y="20348"/>
                      <a:pt x="14759" y="19277"/>
                    </a:cubicBezTo>
                    <a:cubicBezTo>
                      <a:pt x="14729" y="18184"/>
                      <a:pt x="14855" y="17089"/>
                      <a:pt x="14878" y="15993"/>
                    </a:cubicBezTo>
                    <a:cubicBezTo>
                      <a:pt x="14938" y="13100"/>
                      <a:pt x="15711" y="10362"/>
                      <a:pt x="16687" y="7673"/>
                    </a:cubicBezTo>
                    <a:cubicBezTo>
                      <a:pt x="17030" y="6727"/>
                      <a:pt x="17484" y="5820"/>
                      <a:pt x="17891" y="4898"/>
                    </a:cubicBezTo>
                    <a:cubicBezTo>
                      <a:pt x="18387" y="3778"/>
                      <a:pt x="18899" y="2664"/>
                      <a:pt x="19378" y="1537"/>
                    </a:cubicBezTo>
                    <a:cubicBezTo>
                      <a:pt x="19565" y="1097"/>
                      <a:pt x="19681" y="626"/>
                      <a:pt x="19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1101450" y="4345500"/>
                <a:ext cx="31850" cy="53700"/>
              </a:xfrm>
              <a:custGeom>
                <a:rect b="b" l="l" r="r" t="t"/>
                <a:pathLst>
                  <a:path extrusionOk="0" h="2148" w="1274">
                    <a:moveTo>
                      <a:pt x="1274" y="1"/>
                    </a:moveTo>
                    <a:lnTo>
                      <a:pt x="1274" y="1"/>
                    </a:lnTo>
                    <a:cubicBezTo>
                      <a:pt x="791" y="694"/>
                      <a:pt x="414" y="1437"/>
                      <a:pt x="0" y="2148"/>
                    </a:cubicBezTo>
                    <a:lnTo>
                      <a:pt x="311" y="2148"/>
                    </a:lnTo>
                    <a:cubicBezTo>
                      <a:pt x="528" y="1742"/>
                      <a:pt x="741" y="1331"/>
                      <a:pt x="962" y="927"/>
                    </a:cubicBezTo>
                    <a:cubicBezTo>
                      <a:pt x="1050" y="768"/>
                      <a:pt x="1102" y="587"/>
                      <a:pt x="1161" y="413"/>
                    </a:cubicBezTo>
                    <a:cubicBezTo>
                      <a:pt x="1208" y="279"/>
                      <a:pt x="1236" y="137"/>
                      <a:pt x="1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a:off x="2000300" y="4217900"/>
                <a:ext cx="206225" cy="181300"/>
              </a:xfrm>
              <a:custGeom>
                <a:rect b="b" l="l" r="r" t="t"/>
                <a:pathLst>
                  <a:path extrusionOk="0" h="7252" w="8249">
                    <a:moveTo>
                      <a:pt x="8248" y="1"/>
                    </a:moveTo>
                    <a:cubicBezTo>
                      <a:pt x="8239" y="14"/>
                      <a:pt x="8227" y="25"/>
                      <a:pt x="8217" y="37"/>
                    </a:cubicBezTo>
                    <a:cubicBezTo>
                      <a:pt x="6800" y="1816"/>
                      <a:pt x="5364" y="3572"/>
                      <a:pt x="3609" y="5037"/>
                    </a:cubicBezTo>
                    <a:cubicBezTo>
                      <a:pt x="2514" y="5951"/>
                      <a:pt x="1289" y="6664"/>
                      <a:pt x="0" y="7252"/>
                    </a:cubicBezTo>
                    <a:lnTo>
                      <a:pt x="1326" y="7252"/>
                    </a:lnTo>
                    <a:cubicBezTo>
                      <a:pt x="2911" y="6377"/>
                      <a:pt x="4296" y="5272"/>
                      <a:pt x="5551" y="4005"/>
                    </a:cubicBezTo>
                    <a:cubicBezTo>
                      <a:pt x="6522" y="3023"/>
                      <a:pt x="7367" y="1917"/>
                      <a:pt x="8248" y="846"/>
                    </a:cubicBezTo>
                    <a:lnTo>
                      <a:pt x="8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a:off x="1123925" y="4030675"/>
                <a:ext cx="30025" cy="29275"/>
              </a:xfrm>
              <a:custGeom>
                <a:rect b="b" l="l" r="r" t="t"/>
                <a:pathLst>
                  <a:path extrusionOk="0" h="1171" w="1201">
                    <a:moveTo>
                      <a:pt x="0" y="1"/>
                    </a:moveTo>
                    <a:cubicBezTo>
                      <a:pt x="400" y="390"/>
                      <a:pt x="800" y="780"/>
                      <a:pt x="1200" y="1171"/>
                    </a:cubicBezTo>
                    <a:cubicBezTo>
                      <a:pt x="1020" y="551"/>
                      <a:pt x="486" y="30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a:off x="1677050" y="4095350"/>
                <a:ext cx="529500" cy="303850"/>
              </a:xfrm>
              <a:custGeom>
                <a:rect b="b" l="l" r="r" t="t"/>
                <a:pathLst>
                  <a:path extrusionOk="0" h="12154" w="21180">
                    <a:moveTo>
                      <a:pt x="21180" y="0"/>
                    </a:moveTo>
                    <a:cubicBezTo>
                      <a:pt x="20620" y="49"/>
                      <a:pt x="20063" y="101"/>
                      <a:pt x="19506" y="161"/>
                    </a:cubicBezTo>
                    <a:cubicBezTo>
                      <a:pt x="18935" y="224"/>
                      <a:pt x="18368" y="397"/>
                      <a:pt x="17819" y="582"/>
                    </a:cubicBezTo>
                    <a:cubicBezTo>
                      <a:pt x="16419" y="1055"/>
                      <a:pt x="15073" y="1646"/>
                      <a:pt x="13747" y="2307"/>
                    </a:cubicBezTo>
                    <a:cubicBezTo>
                      <a:pt x="12141" y="3106"/>
                      <a:pt x="10656" y="4080"/>
                      <a:pt x="9220" y="5131"/>
                    </a:cubicBezTo>
                    <a:cubicBezTo>
                      <a:pt x="8283" y="5817"/>
                      <a:pt x="7479" y="6680"/>
                      <a:pt x="6565" y="7404"/>
                    </a:cubicBezTo>
                    <a:cubicBezTo>
                      <a:pt x="4954" y="8676"/>
                      <a:pt x="3351" y="9968"/>
                      <a:pt x="1661" y="11128"/>
                    </a:cubicBezTo>
                    <a:cubicBezTo>
                      <a:pt x="1122" y="11497"/>
                      <a:pt x="566" y="11834"/>
                      <a:pt x="1" y="12154"/>
                    </a:cubicBezTo>
                    <a:lnTo>
                      <a:pt x="1041" y="12154"/>
                    </a:lnTo>
                    <a:cubicBezTo>
                      <a:pt x="1360" y="11968"/>
                      <a:pt x="1683" y="11790"/>
                      <a:pt x="1995" y="11587"/>
                    </a:cubicBezTo>
                    <a:cubicBezTo>
                      <a:pt x="3202" y="10802"/>
                      <a:pt x="4357" y="9927"/>
                      <a:pt x="5476" y="9022"/>
                    </a:cubicBezTo>
                    <a:cubicBezTo>
                      <a:pt x="6832" y="7924"/>
                      <a:pt x="8101" y="6719"/>
                      <a:pt x="9459" y="5625"/>
                    </a:cubicBezTo>
                    <a:cubicBezTo>
                      <a:pt x="10219" y="5010"/>
                      <a:pt x="11100" y="4548"/>
                      <a:pt x="11896" y="3973"/>
                    </a:cubicBezTo>
                    <a:cubicBezTo>
                      <a:pt x="13049" y="3140"/>
                      <a:pt x="14362" y="2612"/>
                      <a:pt x="15611" y="1961"/>
                    </a:cubicBezTo>
                    <a:cubicBezTo>
                      <a:pt x="15935" y="1793"/>
                      <a:pt x="16284" y="1664"/>
                      <a:pt x="16634" y="1554"/>
                    </a:cubicBezTo>
                    <a:cubicBezTo>
                      <a:pt x="17705" y="1214"/>
                      <a:pt x="18765" y="817"/>
                      <a:pt x="19860" y="579"/>
                    </a:cubicBezTo>
                    <a:cubicBezTo>
                      <a:pt x="20297" y="485"/>
                      <a:pt x="20738" y="415"/>
                      <a:pt x="21180" y="363"/>
                    </a:cubicBezTo>
                    <a:lnTo>
                      <a:pt x="211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a:off x="1366850" y="3372600"/>
                <a:ext cx="288575" cy="1026600"/>
              </a:xfrm>
              <a:custGeom>
                <a:rect b="b" l="l" r="r" t="t"/>
                <a:pathLst>
                  <a:path extrusionOk="0" h="41064" w="11543">
                    <a:moveTo>
                      <a:pt x="834" y="0"/>
                    </a:moveTo>
                    <a:cubicBezTo>
                      <a:pt x="437" y="284"/>
                      <a:pt x="244" y="698"/>
                      <a:pt x="1" y="1220"/>
                    </a:cubicBezTo>
                    <a:cubicBezTo>
                      <a:pt x="265" y="1098"/>
                      <a:pt x="413" y="1030"/>
                      <a:pt x="613" y="937"/>
                    </a:cubicBezTo>
                    <a:cubicBezTo>
                      <a:pt x="1014" y="2549"/>
                      <a:pt x="1700" y="3987"/>
                      <a:pt x="2429" y="5405"/>
                    </a:cubicBezTo>
                    <a:cubicBezTo>
                      <a:pt x="2512" y="5569"/>
                      <a:pt x="2557" y="5752"/>
                      <a:pt x="2637" y="5918"/>
                    </a:cubicBezTo>
                    <a:cubicBezTo>
                      <a:pt x="3285" y="7239"/>
                      <a:pt x="3872" y="8597"/>
                      <a:pt x="4605" y="9869"/>
                    </a:cubicBezTo>
                    <a:cubicBezTo>
                      <a:pt x="5829" y="11996"/>
                      <a:pt x="7133" y="14077"/>
                      <a:pt x="8437" y="16155"/>
                    </a:cubicBezTo>
                    <a:cubicBezTo>
                      <a:pt x="9490" y="17831"/>
                      <a:pt x="10030" y="19665"/>
                      <a:pt x="10273" y="21607"/>
                    </a:cubicBezTo>
                    <a:cubicBezTo>
                      <a:pt x="10399" y="22613"/>
                      <a:pt x="10544" y="23617"/>
                      <a:pt x="10631" y="24626"/>
                    </a:cubicBezTo>
                    <a:cubicBezTo>
                      <a:pt x="10700" y="25417"/>
                      <a:pt x="10730" y="26216"/>
                      <a:pt x="10709" y="27010"/>
                    </a:cubicBezTo>
                    <a:cubicBezTo>
                      <a:pt x="10675" y="28301"/>
                      <a:pt x="10407" y="29560"/>
                      <a:pt x="10141" y="30825"/>
                    </a:cubicBezTo>
                    <a:cubicBezTo>
                      <a:pt x="9830" y="32301"/>
                      <a:pt x="9559" y="33786"/>
                      <a:pt x="8983" y="35184"/>
                    </a:cubicBezTo>
                    <a:cubicBezTo>
                      <a:pt x="8339" y="36744"/>
                      <a:pt x="7623" y="38246"/>
                      <a:pt x="6299" y="39405"/>
                    </a:cubicBezTo>
                    <a:cubicBezTo>
                      <a:pt x="5706" y="39926"/>
                      <a:pt x="5150" y="40488"/>
                      <a:pt x="4605" y="41064"/>
                    </a:cubicBezTo>
                    <a:lnTo>
                      <a:pt x="5419" y="41064"/>
                    </a:lnTo>
                    <a:cubicBezTo>
                      <a:pt x="5717" y="40784"/>
                      <a:pt x="6014" y="40506"/>
                      <a:pt x="6308" y="40222"/>
                    </a:cubicBezTo>
                    <a:cubicBezTo>
                      <a:pt x="7010" y="39538"/>
                      <a:pt x="7819" y="38938"/>
                      <a:pt x="8299" y="38065"/>
                    </a:cubicBezTo>
                    <a:cubicBezTo>
                      <a:pt x="9216" y="36398"/>
                      <a:pt x="9999" y="34667"/>
                      <a:pt x="10399" y="32793"/>
                    </a:cubicBezTo>
                    <a:cubicBezTo>
                      <a:pt x="10559" y="32047"/>
                      <a:pt x="10604" y="31273"/>
                      <a:pt x="10819" y="30545"/>
                    </a:cubicBezTo>
                    <a:cubicBezTo>
                      <a:pt x="11402" y="28574"/>
                      <a:pt x="11542" y="26577"/>
                      <a:pt x="11311" y="24543"/>
                    </a:cubicBezTo>
                    <a:cubicBezTo>
                      <a:pt x="11202" y="23596"/>
                      <a:pt x="11060" y="22650"/>
                      <a:pt x="10998" y="21698"/>
                    </a:cubicBezTo>
                    <a:lnTo>
                      <a:pt x="10998" y="21700"/>
                    </a:lnTo>
                    <a:cubicBezTo>
                      <a:pt x="10902" y="20203"/>
                      <a:pt x="10431" y="18803"/>
                      <a:pt x="9846" y="17461"/>
                    </a:cubicBezTo>
                    <a:cubicBezTo>
                      <a:pt x="8748" y="14943"/>
                      <a:pt x="7112" y="12730"/>
                      <a:pt x="5638" y="10430"/>
                    </a:cubicBezTo>
                    <a:cubicBezTo>
                      <a:pt x="4908" y="9291"/>
                      <a:pt x="4266" y="8112"/>
                      <a:pt x="3650" y="6915"/>
                    </a:cubicBezTo>
                    <a:cubicBezTo>
                      <a:pt x="3117" y="5878"/>
                      <a:pt x="2640" y="4812"/>
                      <a:pt x="2151" y="3754"/>
                    </a:cubicBezTo>
                    <a:cubicBezTo>
                      <a:pt x="1932" y="3281"/>
                      <a:pt x="1712" y="2808"/>
                      <a:pt x="1544" y="2317"/>
                    </a:cubicBezTo>
                    <a:cubicBezTo>
                      <a:pt x="1290" y="1569"/>
                      <a:pt x="1077" y="805"/>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1425025" y="3692150"/>
                <a:ext cx="152125" cy="707050"/>
              </a:xfrm>
              <a:custGeom>
                <a:rect b="b" l="l" r="r" t="t"/>
                <a:pathLst>
                  <a:path extrusionOk="0" h="28282" w="6085">
                    <a:moveTo>
                      <a:pt x="1023" y="0"/>
                    </a:moveTo>
                    <a:cubicBezTo>
                      <a:pt x="975" y="20"/>
                      <a:pt x="928" y="41"/>
                      <a:pt x="880" y="60"/>
                    </a:cubicBezTo>
                    <a:cubicBezTo>
                      <a:pt x="979" y="334"/>
                      <a:pt x="1054" y="620"/>
                      <a:pt x="1182" y="880"/>
                    </a:cubicBezTo>
                    <a:cubicBezTo>
                      <a:pt x="1794" y="2118"/>
                      <a:pt x="2411" y="3351"/>
                      <a:pt x="3184" y="4504"/>
                    </a:cubicBezTo>
                    <a:cubicBezTo>
                      <a:pt x="3572" y="5085"/>
                      <a:pt x="3839" y="5749"/>
                      <a:pt x="4131" y="6390"/>
                    </a:cubicBezTo>
                    <a:cubicBezTo>
                      <a:pt x="4751" y="7743"/>
                      <a:pt x="4979" y="9199"/>
                      <a:pt x="5247" y="10649"/>
                    </a:cubicBezTo>
                    <a:cubicBezTo>
                      <a:pt x="5360" y="11267"/>
                      <a:pt x="5433" y="11867"/>
                      <a:pt x="5293" y="12471"/>
                    </a:cubicBezTo>
                    <a:cubicBezTo>
                      <a:pt x="5086" y="13369"/>
                      <a:pt x="4863" y="14264"/>
                      <a:pt x="4605" y="15146"/>
                    </a:cubicBezTo>
                    <a:cubicBezTo>
                      <a:pt x="4355" y="16001"/>
                      <a:pt x="4005" y="16826"/>
                      <a:pt x="3782" y="17686"/>
                    </a:cubicBezTo>
                    <a:cubicBezTo>
                      <a:pt x="3268" y="19673"/>
                      <a:pt x="2803" y="21671"/>
                      <a:pt x="2320" y="23665"/>
                    </a:cubicBezTo>
                    <a:cubicBezTo>
                      <a:pt x="1969" y="25114"/>
                      <a:pt x="1361" y="26437"/>
                      <a:pt x="475" y="27643"/>
                    </a:cubicBezTo>
                    <a:cubicBezTo>
                      <a:pt x="322" y="27852"/>
                      <a:pt x="143" y="28056"/>
                      <a:pt x="0" y="28282"/>
                    </a:cubicBezTo>
                    <a:lnTo>
                      <a:pt x="298" y="28282"/>
                    </a:lnTo>
                    <a:cubicBezTo>
                      <a:pt x="408" y="28141"/>
                      <a:pt x="517" y="27998"/>
                      <a:pt x="641" y="27870"/>
                    </a:cubicBezTo>
                    <a:cubicBezTo>
                      <a:pt x="1629" y="26847"/>
                      <a:pt x="2229" y="25592"/>
                      <a:pt x="2674" y="24288"/>
                    </a:cubicBezTo>
                    <a:cubicBezTo>
                      <a:pt x="3127" y="22963"/>
                      <a:pt x="3381" y="21569"/>
                      <a:pt x="3739" y="20211"/>
                    </a:cubicBezTo>
                    <a:cubicBezTo>
                      <a:pt x="4005" y="19201"/>
                      <a:pt x="4286" y="18195"/>
                      <a:pt x="4581" y="17193"/>
                    </a:cubicBezTo>
                    <a:cubicBezTo>
                      <a:pt x="4970" y="15870"/>
                      <a:pt x="5448" y="14567"/>
                      <a:pt x="5754" y="13225"/>
                    </a:cubicBezTo>
                    <a:cubicBezTo>
                      <a:pt x="5933" y="12438"/>
                      <a:pt x="6084" y="11602"/>
                      <a:pt x="5797" y="10770"/>
                    </a:cubicBezTo>
                    <a:cubicBezTo>
                      <a:pt x="5648" y="10340"/>
                      <a:pt x="5594" y="9877"/>
                      <a:pt x="5512" y="9426"/>
                    </a:cubicBezTo>
                    <a:cubicBezTo>
                      <a:pt x="5196" y="7686"/>
                      <a:pt x="4587" y="6064"/>
                      <a:pt x="3654" y="4558"/>
                    </a:cubicBezTo>
                    <a:cubicBezTo>
                      <a:pt x="2946" y="3412"/>
                      <a:pt x="2265" y="2251"/>
                      <a:pt x="1582" y="1091"/>
                    </a:cubicBezTo>
                    <a:cubicBezTo>
                      <a:pt x="1376" y="739"/>
                      <a:pt x="1208" y="364"/>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1789525" y="4291325"/>
                <a:ext cx="146950" cy="107875"/>
              </a:xfrm>
              <a:custGeom>
                <a:rect b="b" l="l" r="r" t="t"/>
                <a:pathLst>
                  <a:path extrusionOk="0" h="4315" w="5878">
                    <a:moveTo>
                      <a:pt x="5878" y="1"/>
                    </a:moveTo>
                    <a:cubicBezTo>
                      <a:pt x="5252" y="47"/>
                      <a:pt x="4918" y="377"/>
                      <a:pt x="4580" y="617"/>
                    </a:cubicBezTo>
                    <a:cubicBezTo>
                      <a:pt x="3933" y="1079"/>
                      <a:pt x="3335" y="1610"/>
                      <a:pt x="2720" y="2115"/>
                    </a:cubicBezTo>
                    <a:cubicBezTo>
                      <a:pt x="1843" y="2834"/>
                      <a:pt x="1010" y="3616"/>
                      <a:pt x="82" y="4262"/>
                    </a:cubicBezTo>
                    <a:cubicBezTo>
                      <a:pt x="55" y="4282"/>
                      <a:pt x="26" y="4297"/>
                      <a:pt x="1" y="4315"/>
                    </a:cubicBezTo>
                    <a:lnTo>
                      <a:pt x="929" y="4315"/>
                    </a:lnTo>
                    <a:cubicBezTo>
                      <a:pt x="1193" y="4109"/>
                      <a:pt x="1457" y="3900"/>
                      <a:pt x="1691" y="3665"/>
                    </a:cubicBezTo>
                    <a:cubicBezTo>
                      <a:pt x="2885" y="2462"/>
                      <a:pt x="4202" y="1413"/>
                      <a:pt x="5530" y="372"/>
                    </a:cubicBezTo>
                    <a:cubicBezTo>
                      <a:pt x="5621" y="301"/>
                      <a:pt x="5690" y="204"/>
                      <a:pt x="5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99" name="Shape 99"/>
        <p:cNvGrpSpPr/>
        <p:nvPr/>
      </p:nvGrpSpPr>
      <p:grpSpPr>
        <a:xfrm>
          <a:off x="0" y="0"/>
          <a:ext cx="0" cy="0"/>
          <a:chOff x="0" y="0"/>
          <a:chExt cx="0" cy="0"/>
        </a:xfrm>
      </p:grpSpPr>
      <p:sp>
        <p:nvSpPr>
          <p:cNvPr id="100" name="Google Shape;100;p1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1" name="Google Shape;101;p15"/>
          <p:cNvSpPr txBox="1"/>
          <p:nvPr>
            <p:ph hasCustomPrompt="1" idx="2" type="title"/>
          </p:nvPr>
        </p:nvSpPr>
        <p:spPr>
          <a:xfrm>
            <a:off x="1114288" y="1865550"/>
            <a:ext cx="798900" cy="4848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2" name="Google Shape;102;p15"/>
          <p:cNvSpPr txBox="1"/>
          <p:nvPr>
            <p:ph idx="1" type="subTitle"/>
          </p:nvPr>
        </p:nvSpPr>
        <p:spPr>
          <a:xfrm>
            <a:off x="1766703" y="2227391"/>
            <a:ext cx="26826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 name="Google Shape;103;p15"/>
          <p:cNvSpPr txBox="1"/>
          <p:nvPr>
            <p:ph hasCustomPrompt="1" idx="3" type="title"/>
          </p:nvPr>
        </p:nvSpPr>
        <p:spPr>
          <a:xfrm>
            <a:off x="4879288" y="1865550"/>
            <a:ext cx="798900" cy="4848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4" name="Google Shape;104;p15"/>
          <p:cNvSpPr txBox="1"/>
          <p:nvPr>
            <p:ph idx="4" type="subTitle"/>
          </p:nvPr>
        </p:nvSpPr>
        <p:spPr>
          <a:xfrm>
            <a:off x="5522987" y="2227391"/>
            <a:ext cx="26826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5" name="Google Shape;105;p15"/>
          <p:cNvSpPr txBox="1"/>
          <p:nvPr>
            <p:ph hasCustomPrompt="1" idx="5" type="title"/>
          </p:nvPr>
        </p:nvSpPr>
        <p:spPr>
          <a:xfrm>
            <a:off x="1114288" y="3312325"/>
            <a:ext cx="798900" cy="4848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6" name="Google Shape;106;p15"/>
          <p:cNvSpPr txBox="1"/>
          <p:nvPr>
            <p:ph idx="6" type="subTitle"/>
          </p:nvPr>
        </p:nvSpPr>
        <p:spPr>
          <a:xfrm>
            <a:off x="1766703" y="3676395"/>
            <a:ext cx="26826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15"/>
          <p:cNvSpPr txBox="1"/>
          <p:nvPr>
            <p:ph hasCustomPrompt="1" idx="7" type="title"/>
          </p:nvPr>
        </p:nvSpPr>
        <p:spPr>
          <a:xfrm>
            <a:off x="4879288" y="3312325"/>
            <a:ext cx="798900" cy="4848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8" name="Google Shape;108;p15"/>
          <p:cNvSpPr txBox="1"/>
          <p:nvPr>
            <p:ph idx="8" type="subTitle"/>
          </p:nvPr>
        </p:nvSpPr>
        <p:spPr>
          <a:xfrm>
            <a:off x="5522987" y="3676395"/>
            <a:ext cx="26826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5"/>
          <p:cNvSpPr txBox="1"/>
          <p:nvPr>
            <p:ph idx="9" type="subTitle"/>
          </p:nvPr>
        </p:nvSpPr>
        <p:spPr>
          <a:xfrm>
            <a:off x="1766703" y="1865550"/>
            <a:ext cx="26826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Domine"/>
                <a:ea typeface="Domine"/>
                <a:cs typeface="Domine"/>
                <a:sym typeface="Domi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0" name="Google Shape;110;p15"/>
          <p:cNvSpPr txBox="1"/>
          <p:nvPr>
            <p:ph idx="13" type="subTitle"/>
          </p:nvPr>
        </p:nvSpPr>
        <p:spPr>
          <a:xfrm>
            <a:off x="5522987" y="1865550"/>
            <a:ext cx="26826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Domine"/>
                <a:ea typeface="Domine"/>
                <a:cs typeface="Domine"/>
                <a:sym typeface="Domi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1" name="Google Shape;111;p15"/>
          <p:cNvSpPr txBox="1"/>
          <p:nvPr>
            <p:ph idx="14" type="subTitle"/>
          </p:nvPr>
        </p:nvSpPr>
        <p:spPr>
          <a:xfrm>
            <a:off x="1766703" y="3312325"/>
            <a:ext cx="26826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Domine"/>
                <a:ea typeface="Domine"/>
                <a:cs typeface="Domine"/>
                <a:sym typeface="Domi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 name="Google Shape;112;p15"/>
          <p:cNvSpPr txBox="1"/>
          <p:nvPr>
            <p:ph idx="15" type="subTitle"/>
          </p:nvPr>
        </p:nvSpPr>
        <p:spPr>
          <a:xfrm>
            <a:off x="5522987" y="3312325"/>
            <a:ext cx="26826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Domine"/>
                <a:ea typeface="Domine"/>
                <a:cs typeface="Domine"/>
                <a:sym typeface="Domi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13" name="Google Shape;113;p15"/>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114" name="Google Shape;114;p15"/>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5"/>
          <p:cNvGrpSpPr/>
          <p:nvPr/>
        </p:nvGrpSpPr>
        <p:grpSpPr>
          <a:xfrm flipH="1" rot="10800000">
            <a:off x="8386675" y="0"/>
            <a:ext cx="757325" cy="2203225"/>
            <a:chOff x="4740125" y="687050"/>
            <a:chExt cx="757325" cy="2203225"/>
          </a:xfrm>
        </p:grpSpPr>
        <p:sp>
          <p:nvSpPr>
            <p:cNvPr id="116" name="Google Shape;116;p15"/>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5"/>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5"/>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0" name="Shape 120"/>
        <p:cNvGrpSpPr/>
        <p:nvPr/>
      </p:nvGrpSpPr>
      <p:grpSpPr>
        <a:xfrm>
          <a:off x="0" y="0"/>
          <a:ext cx="0" cy="0"/>
          <a:chOff x="0" y="0"/>
          <a:chExt cx="0" cy="0"/>
        </a:xfrm>
      </p:grpSpPr>
      <p:sp>
        <p:nvSpPr>
          <p:cNvPr id="121" name="Google Shape;121;p16"/>
          <p:cNvSpPr txBox="1"/>
          <p:nvPr>
            <p:ph idx="1" type="subTitle"/>
          </p:nvPr>
        </p:nvSpPr>
        <p:spPr>
          <a:xfrm>
            <a:off x="715100" y="3880400"/>
            <a:ext cx="7713900" cy="72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22" name="Google Shape;122;p16"/>
          <p:cNvSpPr txBox="1"/>
          <p:nvPr>
            <p:ph type="title"/>
          </p:nvPr>
        </p:nvSpPr>
        <p:spPr>
          <a:xfrm>
            <a:off x="715100" y="3462923"/>
            <a:ext cx="7713900" cy="4635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23" name="Google Shape;123;p16"/>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124" name="Google Shape;124;p16"/>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25" name="Shape 125"/>
        <p:cNvGrpSpPr/>
        <p:nvPr/>
      </p:nvGrpSpPr>
      <p:grpSpPr>
        <a:xfrm>
          <a:off x="0" y="0"/>
          <a:ext cx="0" cy="0"/>
          <a:chOff x="0" y="0"/>
          <a:chExt cx="0" cy="0"/>
        </a:xfrm>
      </p:grpSpPr>
      <p:sp>
        <p:nvSpPr>
          <p:cNvPr id="126" name="Google Shape;126;p17"/>
          <p:cNvSpPr txBox="1"/>
          <p:nvPr>
            <p:ph type="title"/>
          </p:nvPr>
        </p:nvSpPr>
        <p:spPr>
          <a:xfrm>
            <a:off x="5058875" y="1656400"/>
            <a:ext cx="3053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7" name="Google Shape;127;p17"/>
          <p:cNvSpPr txBox="1"/>
          <p:nvPr>
            <p:ph idx="1" type="subTitle"/>
          </p:nvPr>
        </p:nvSpPr>
        <p:spPr>
          <a:xfrm>
            <a:off x="5058875" y="2229100"/>
            <a:ext cx="3053400" cy="9150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128" name="Google Shape;128;p17"/>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129" name="Google Shape;129;p17"/>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
    <p:bg>
      <p:bgPr>
        <a:solidFill>
          <a:schemeClr val="dk2"/>
        </a:solidFill>
      </p:bgPr>
    </p:bg>
    <p:spTree>
      <p:nvGrpSpPr>
        <p:cNvPr id="130" name="Shape 130"/>
        <p:cNvGrpSpPr/>
        <p:nvPr/>
      </p:nvGrpSpPr>
      <p:grpSpPr>
        <a:xfrm>
          <a:off x="0" y="0"/>
          <a:ext cx="0" cy="0"/>
          <a:chOff x="0" y="0"/>
          <a:chExt cx="0" cy="0"/>
        </a:xfrm>
      </p:grpSpPr>
      <p:sp>
        <p:nvSpPr>
          <p:cNvPr id="131" name="Google Shape;131;p18"/>
          <p:cNvSpPr txBox="1"/>
          <p:nvPr>
            <p:ph idx="1" type="body"/>
          </p:nvPr>
        </p:nvSpPr>
        <p:spPr>
          <a:xfrm>
            <a:off x="791300" y="1468996"/>
            <a:ext cx="3245700" cy="26499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Clr>
                <a:schemeClr val="lt1"/>
              </a:buClr>
              <a:buSzPts val="2000"/>
              <a:buChar char="⁕"/>
              <a:defRPr sz="1400">
                <a:solidFill>
                  <a:schemeClr val="lt1"/>
                </a:solidFill>
              </a:defRPr>
            </a:lvl1pPr>
            <a:lvl2pPr indent="-317500" lvl="1" marL="914400" rtl="0">
              <a:lnSpc>
                <a:spcPct val="115000"/>
              </a:lnSpc>
              <a:spcBef>
                <a:spcPts val="0"/>
              </a:spcBef>
              <a:spcAft>
                <a:spcPts val="0"/>
              </a:spcAft>
              <a:buClr>
                <a:schemeClr val="lt1"/>
              </a:buClr>
              <a:buSzPts val="1400"/>
              <a:buChar char="○"/>
              <a:defRPr>
                <a:solidFill>
                  <a:schemeClr val="lt1"/>
                </a:solidFill>
              </a:defRPr>
            </a:lvl2pPr>
            <a:lvl3pPr indent="-317500" lvl="2" marL="1371600" rtl="0">
              <a:lnSpc>
                <a:spcPct val="115000"/>
              </a:lnSpc>
              <a:spcBef>
                <a:spcPts val="0"/>
              </a:spcBef>
              <a:spcAft>
                <a:spcPts val="0"/>
              </a:spcAft>
              <a:buClr>
                <a:schemeClr val="lt1"/>
              </a:buClr>
              <a:buSzPts val="1400"/>
              <a:buChar char="■"/>
              <a:defRPr>
                <a:solidFill>
                  <a:schemeClr val="lt1"/>
                </a:solidFill>
              </a:defRPr>
            </a:lvl3pPr>
            <a:lvl4pPr indent="-317500" lvl="3" marL="1828800" rtl="0">
              <a:lnSpc>
                <a:spcPct val="115000"/>
              </a:lnSpc>
              <a:spcBef>
                <a:spcPts val="0"/>
              </a:spcBef>
              <a:spcAft>
                <a:spcPts val="0"/>
              </a:spcAft>
              <a:buClr>
                <a:schemeClr val="lt1"/>
              </a:buClr>
              <a:buSzPts val="1400"/>
              <a:buChar char="●"/>
              <a:defRPr>
                <a:solidFill>
                  <a:schemeClr val="lt1"/>
                </a:solidFill>
              </a:defRPr>
            </a:lvl4pPr>
            <a:lvl5pPr indent="-317500" lvl="4" marL="2286000" rtl="0">
              <a:lnSpc>
                <a:spcPct val="115000"/>
              </a:lnSpc>
              <a:spcBef>
                <a:spcPts val="0"/>
              </a:spcBef>
              <a:spcAft>
                <a:spcPts val="0"/>
              </a:spcAft>
              <a:buClr>
                <a:schemeClr val="lt1"/>
              </a:buClr>
              <a:buSzPts val="1400"/>
              <a:buChar char="○"/>
              <a:defRPr>
                <a:solidFill>
                  <a:schemeClr val="lt1"/>
                </a:solidFill>
              </a:defRPr>
            </a:lvl5pPr>
            <a:lvl6pPr indent="-317500" lvl="5" marL="2743200" rtl="0">
              <a:lnSpc>
                <a:spcPct val="115000"/>
              </a:lnSpc>
              <a:spcBef>
                <a:spcPts val="0"/>
              </a:spcBef>
              <a:spcAft>
                <a:spcPts val="0"/>
              </a:spcAft>
              <a:buClr>
                <a:schemeClr val="lt1"/>
              </a:buClr>
              <a:buSzPts val="1400"/>
              <a:buChar char="■"/>
              <a:defRPr>
                <a:solidFill>
                  <a:schemeClr val="lt1"/>
                </a:solidFill>
              </a:defRPr>
            </a:lvl6pPr>
            <a:lvl7pPr indent="-317500" lvl="6" marL="3200400" rtl="0">
              <a:lnSpc>
                <a:spcPct val="115000"/>
              </a:lnSpc>
              <a:spcBef>
                <a:spcPts val="0"/>
              </a:spcBef>
              <a:spcAft>
                <a:spcPts val="0"/>
              </a:spcAft>
              <a:buClr>
                <a:schemeClr val="lt1"/>
              </a:buClr>
              <a:buSzPts val="1400"/>
              <a:buChar char="●"/>
              <a:defRPr>
                <a:solidFill>
                  <a:schemeClr val="lt1"/>
                </a:solidFill>
              </a:defRPr>
            </a:lvl7pPr>
            <a:lvl8pPr indent="-317500" lvl="7" marL="3657600" rtl="0">
              <a:lnSpc>
                <a:spcPct val="115000"/>
              </a:lnSpc>
              <a:spcBef>
                <a:spcPts val="0"/>
              </a:spcBef>
              <a:spcAft>
                <a:spcPts val="0"/>
              </a:spcAft>
              <a:buClr>
                <a:schemeClr val="lt1"/>
              </a:buClr>
              <a:buSzPts val="1400"/>
              <a:buChar char="○"/>
              <a:defRPr>
                <a:solidFill>
                  <a:schemeClr val="lt1"/>
                </a:solidFill>
              </a:defRPr>
            </a:lvl8pPr>
            <a:lvl9pPr indent="-317500" lvl="8" marL="4114800" rtl="0">
              <a:lnSpc>
                <a:spcPct val="115000"/>
              </a:lnSpc>
              <a:spcBef>
                <a:spcPts val="0"/>
              </a:spcBef>
              <a:spcAft>
                <a:spcPts val="0"/>
              </a:spcAft>
              <a:buClr>
                <a:schemeClr val="lt1"/>
              </a:buClr>
              <a:buSzPts val="1400"/>
              <a:buChar char="■"/>
              <a:defRPr>
                <a:solidFill>
                  <a:schemeClr val="lt1"/>
                </a:solidFill>
              </a:defRPr>
            </a:lvl9pPr>
          </a:lstStyle>
          <a:p/>
        </p:txBody>
      </p:sp>
      <p:sp>
        <p:nvSpPr>
          <p:cNvPr id="132" name="Google Shape;132;p18"/>
          <p:cNvSpPr txBox="1"/>
          <p:nvPr>
            <p:ph type="title"/>
          </p:nvPr>
        </p:nvSpPr>
        <p:spPr>
          <a:xfrm>
            <a:off x="888350" y="882246"/>
            <a:ext cx="3951000" cy="658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33" name="Google Shape;133;p18"/>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134" name="Google Shape;134;p18"/>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35" name="Shape 135"/>
        <p:cNvGrpSpPr/>
        <p:nvPr/>
      </p:nvGrpSpPr>
      <p:grpSpPr>
        <a:xfrm>
          <a:off x="0" y="0"/>
          <a:ext cx="0" cy="0"/>
          <a:chOff x="0" y="0"/>
          <a:chExt cx="0" cy="0"/>
        </a:xfrm>
      </p:grpSpPr>
      <p:sp>
        <p:nvSpPr>
          <p:cNvPr id="136" name="Google Shape;136;p1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7" name="Google Shape;137;p19"/>
          <p:cNvSpPr txBox="1"/>
          <p:nvPr>
            <p:ph idx="1" type="subTitle"/>
          </p:nvPr>
        </p:nvSpPr>
        <p:spPr>
          <a:xfrm>
            <a:off x="720000" y="1448525"/>
            <a:ext cx="24396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8" name="Google Shape;138;p19"/>
          <p:cNvSpPr txBox="1"/>
          <p:nvPr>
            <p:ph idx="2" type="subTitle"/>
          </p:nvPr>
        </p:nvSpPr>
        <p:spPr>
          <a:xfrm>
            <a:off x="720000" y="1810350"/>
            <a:ext cx="2439600" cy="9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19"/>
          <p:cNvSpPr txBox="1"/>
          <p:nvPr>
            <p:ph idx="3" type="subTitle"/>
          </p:nvPr>
        </p:nvSpPr>
        <p:spPr>
          <a:xfrm>
            <a:off x="3352200" y="1810351"/>
            <a:ext cx="2439600" cy="9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19"/>
          <p:cNvSpPr txBox="1"/>
          <p:nvPr>
            <p:ph idx="4" type="subTitle"/>
          </p:nvPr>
        </p:nvSpPr>
        <p:spPr>
          <a:xfrm>
            <a:off x="5984400" y="1810351"/>
            <a:ext cx="2439600" cy="96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19"/>
          <p:cNvSpPr txBox="1"/>
          <p:nvPr>
            <p:ph idx="5" type="subTitle"/>
          </p:nvPr>
        </p:nvSpPr>
        <p:spPr>
          <a:xfrm>
            <a:off x="3352200" y="1448525"/>
            <a:ext cx="24396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2" name="Google Shape;142;p19"/>
          <p:cNvSpPr txBox="1"/>
          <p:nvPr>
            <p:ph idx="6" type="subTitle"/>
          </p:nvPr>
        </p:nvSpPr>
        <p:spPr>
          <a:xfrm>
            <a:off x="5984400" y="1448525"/>
            <a:ext cx="24396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43" name="Google Shape;143;p19"/>
          <p:cNvGrpSpPr/>
          <p:nvPr/>
        </p:nvGrpSpPr>
        <p:grpSpPr>
          <a:xfrm flipH="1" rot="5400000">
            <a:off x="838127" y="-838132"/>
            <a:ext cx="877967" cy="2554199"/>
            <a:chOff x="4740125" y="687050"/>
            <a:chExt cx="757325" cy="2203225"/>
          </a:xfrm>
        </p:grpSpPr>
        <p:sp>
          <p:nvSpPr>
            <p:cNvPr id="144" name="Google Shape;144;p19"/>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9"/>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9"/>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solidFill>
          <a:schemeClr val="dk2"/>
        </a:solidFill>
      </p:bgPr>
    </p:bg>
    <p:spTree>
      <p:nvGrpSpPr>
        <p:cNvPr id="148" name="Shape 148"/>
        <p:cNvGrpSpPr/>
        <p:nvPr/>
      </p:nvGrpSpPr>
      <p:grpSpPr>
        <a:xfrm>
          <a:off x="0" y="0"/>
          <a:ext cx="0" cy="0"/>
          <a:chOff x="0" y="0"/>
          <a:chExt cx="0" cy="0"/>
        </a:xfrm>
      </p:grpSpPr>
      <p:sp>
        <p:nvSpPr>
          <p:cNvPr id="149" name="Google Shape;149;p2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0" name="Google Shape;150;p20"/>
          <p:cNvSpPr txBox="1"/>
          <p:nvPr>
            <p:ph idx="1" type="subTitle"/>
          </p:nvPr>
        </p:nvSpPr>
        <p:spPr>
          <a:xfrm>
            <a:off x="1611075" y="1839598"/>
            <a:ext cx="4854900" cy="46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FF0000"/>
              </a:buClr>
              <a:buSzPts val="2400"/>
              <a:buFont typeface="Bebas Neue"/>
              <a:buNone/>
              <a:defRPr sz="2400">
                <a:latin typeface="Domine"/>
                <a:ea typeface="Domine"/>
                <a:cs typeface="Domine"/>
                <a:sym typeface="Domine"/>
              </a:defRPr>
            </a:lvl1pPr>
            <a:lvl2pPr lvl="1"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2pPr>
            <a:lvl3pPr lvl="2"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3pPr>
            <a:lvl4pPr lvl="3"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4pPr>
            <a:lvl5pPr lvl="4"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5pPr>
            <a:lvl6pPr lvl="5"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6pPr>
            <a:lvl7pPr lvl="6"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7pPr>
            <a:lvl8pPr lvl="7"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8pPr>
            <a:lvl9pPr lvl="8"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9pPr>
          </a:lstStyle>
          <a:p/>
        </p:txBody>
      </p:sp>
      <p:sp>
        <p:nvSpPr>
          <p:cNvPr id="151" name="Google Shape;151;p20"/>
          <p:cNvSpPr txBox="1"/>
          <p:nvPr>
            <p:ph idx="2" type="subTitle"/>
          </p:nvPr>
        </p:nvSpPr>
        <p:spPr>
          <a:xfrm>
            <a:off x="1611241" y="2923774"/>
            <a:ext cx="4854600" cy="46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FF0000"/>
              </a:buClr>
              <a:buSzPts val="2400"/>
              <a:buFont typeface="Bebas Neue"/>
              <a:buNone/>
              <a:defRPr sz="2400">
                <a:latin typeface="Domine"/>
                <a:ea typeface="Domine"/>
                <a:cs typeface="Domine"/>
                <a:sym typeface="Domine"/>
              </a:defRPr>
            </a:lvl1pPr>
            <a:lvl2pPr lvl="1"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2pPr>
            <a:lvl3pPr lvl="2"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3pPr>
            <a:lvl4pPr lvl="3"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4pPr>
            <a:lvl5pPr lvl="4"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5pPr>
            <a:lvl6pPr lvl="5"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6pPr>
            <a:lvl7pPr lvl="6"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7pPr>
            <a:lvl8pPr lvl="7"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8pPr>
            <a:lvl9pPr lvl="8"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9pPr>
          </a:lstStyle>
          <a:p/>
        </p:txBody>
      </p:sp>
      <p:sp>
        <p:nvSpPr>
          <p:cNvPr id="152" name="Google Shape;152;p20"/>
          <p:cNvSpPr txBox="1"/>
          <p:nvPr>
            <p:ph idx="3" type="subTitle"/>
          </p:nvPr>
        </p:nvSpPr>
        <p:spPr>
          <a:xfrm>
            <a:off x="1611241" y="4022000"/>
            <a:ext cx="4854600" cy="46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FF0000"/>
              </a:buClr>
              <a:buSzPts val="2400"/>
              <a:buFont typeface="Bebas Neue"/>
              <a:buNone/>
              <a:defRPr sz="2400">
                <a:latin typeface="Domine"/>
                <a:ea typeface="Domine"/>
                <a:cs typeface="Domine"/>
                <a:sym typeface="Domine"/>
              </a:defRPr>
            </a:lvl1pPr>
            <a:lvl2pPr lvl="1"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2pPr>
            <a:lvl3pPr lvl="2"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3pPr>
            <a:lvl4pPr lvl="3"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4pPr>
            <a:lvl5pPr lvl="4"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5pPr>
            <a:lvl6pPr lvl="5"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6pPr>
            <a:lvl7pPr lvl="6"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7pPr>
            <a:lvl8pPr lvl="7"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8pPr>
            <a:lvl9pPr lvl="8" rtl="0">
              <a:lnSpc>
                <a:spcPct val="100000"/>
              </a:lnSpc>
              <a:spcBef>
                <a:spcPts val="0"/>
              </a:spcBef>
              <a:spcAft>
                <a:spcPts val="0"/>
              </a:spcAft>
              <a:buClr>
                <a:srgbClr val="FF0000"/>
              </a:buClr>
              <a:buSzPts val="2400"/>
              <a:buFont typeface="Bebas Neue"/>
              <a:buNone/>
              <a:defRPr sz="2400">
                <a:solidFill>
                  <a:srgbClr val="FF0000"/>
                </a:solidFill>
                <a:latin typeface="Bebas Neue"/>
                <a:ea typeface="Bebas Neue"/>
                <a:cs typeface="Bebas Neue"/>
                <a:sym typeface="Bebas Neue"/>
              </a:defRPr>
            </a:lvl9pPr>
          </a:lstStyle>
          <a:p/>
        </p:txBody>
      </p:sp>
      <p:sp>
        <p:nvSpPr>
          <p:cNvPr id="153" name="Google Shape;153;p20"/>
          <p:cNvSpPr txBox="1"/>
          <p:nvPr>
            <p:ph idx="4" type="subTitle"/>
          </p:nvPr>
        </p:nvSpPr>
        <p:spPr>
          <a:xfrm>
            <a:off x="1611075" y="1325600"/>
            <a:ext cx="4854900" cy="636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20"/>
          <p:cNvSpPr txBox="1"/>
          <p:nvPr>
            <p:ph idx="5" type="subTitle"/>
          </p:nvPr>
        </p:nvSpPr>
        <p:spPr>
          <a:xfrm>
            <a:off x="1611241" y="2409875"/>
            <a:ext cx="4854600" cy="636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0"/>
          <p:cNvSpPr txBox="1"/>
          <p:nvPr>
            <p:ph idx="6" type="subTitle"/>
          </p:nvPr>
        </p:nvSpPr>
        <p:spPr>
          <a:xfrm>
            <a:off x="1611241" y="3508125"/>
            <a:ext cx="4854600" cy="636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56" name="Google Shape;156;p20"/>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157" name="Google Shape;157;p20"/>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210065" y="535000"/>
            <a:ext cx="4553700" cy="9519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1042650" y="535000"/>
            <a:ext cx="1149600" cy="951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6000"/>
              <a:buNone/>
              <a:defRPr sz="69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txBox="1"/>
          <p:nvPr>
            <p:ph idx="1" type="subTitle"/>
          </p:nvPr>
        </p:nvSpPr>
        <p:spPr>
          <a:xfrm>
            <a:off x="2210065" y="1486900"/>
            <a:ext cx="4360200" cy="32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7" name="Google Shape;17;p3"/>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18" name="Google Shape;18;p3"/>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3"/>
          <p:cNvGrpSpPr/>
          <p:nvPr/>
        </p:nvGrpSpPr>
        <p:grpSpPr>
          <a:xfrm>
            <a:off x="8351559" y="-25"/>
            <a:ext cx="792238" cy="2304794"/>
            <a:chOff x="4740125" y="687050"/>
            <a:chExt cx="757325" cy="2203225"/>
          </a:xfrm>
        </p:grpSpPr>
        <p:sp>
          <p:nvSpPr>
            <p:cNvPr id="20" name="Google Shape;20;p3"/>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dk2"/>
        </a:solidFill>
      </p:bgPr>
    </p:bg>
    <p:spTree>
      <p:nvGrpSpPr>
        <p:cNvPr id="158" name="Shape 158"/>
        <p:cNvGrpSpPr/>
        <p:nvPr/>
      </p:nvGrpSpPr>
      <p:grpSpPr>
        <a:xfrm>
          <a:off x="0" y="0"/>
          <a:ext cx="0" cy="0"/>
          <a:chOff x="0" y="0"/>
          <a:chExt cx="0" cy="0"/>
        </a:xfrm>
      </p:grpSpPr>
      <p:sp>
        <p:nvSpPr>
          <p:cNvPr id="159" name="Google Shape;159;p2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 name="Google Shape;160;p21"/>
          <p:cNvSpPr txBox="1"/>
          <p:nvPr>
            <p:ph idx="1" type="subTitle"/>
          </p:nvPr>
        </p:nvSpPr>
        <p:spPr>
          <a:xfrm>
            <a:off x="838961" y="1585277"/>
            <a:ext cx="22806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1" name="Google Shape;161;p21"/>
          <p:cNvSpPr txBox="1"/>
          <p:nvPr>
            <p:ph idx="2" type="subTitle"/>
          </p:nvPr>
        </p:nvSpPr>
        <p:spPr>
          <a:xfrm>
            <a:off x="839025" y="1953578"/>
            <a:ext cx="2280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 name="Google Shape;162;p21"/>
          <p:cNvSpPr txBox="1"/>
          <p:nvPr>
            <p:ph idx="3" type="subTitle"/>
          </p:nvPr>
        </p:nvSpPr>
        <p:spPr>
          <a:xfrm>
            <a:off x="6024298" y="1953578"/>
            <a:ext cx="2280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21"/>
          <p:cNvSpPr txBox="1"/>
          <p:nvPr>
            <p:ph idx="4" type="subTitle"/>
          </p:nvPr>
        </p:nvSpPr>
        <p:spPr>
          <a:xfrm>
            <a:off x="839025" y="3715728"/>
            <a:ext cx="2280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1"/>
          <p:cNvSpPr txBox="1"/>
          <p:nvPr>
            <p:ph idx="5" type="subTitle"/>
          </p:nvPr>
        </p:nvSpPr>
        <p:spPr>
          <a:xfrm>
            <a:off x="6024298" y="3715728"/>
            <a:ext cx="2280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21"/>
          <p:cNvSpPr txBox="1"/>
          <p:nvPr>
            <p:ph idx="6" type="subTitle"/>
          </p:nvPr>
        </p:nvSpPr>
        <p:spPr>
          <a:xfrm>
            <a:off x="839021" y="3347427"/>
            <a:ext cx="22806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6" name="Google Shape;166;p21"/>
          <p:cNvSpPr txBox="1"/>
          <p:nvPr>
            <p:ph idx="7" type="subTitle"/>
          </p:nvPr>
        </p:nvSpPr>
        <p:spPr>
          <a:xfrm>
            <a:off x="6024287" y="1585277"/>
            <a:ext cx="22806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7" name="Google Shape;167;p21"/>
          <p:cNvSpPr txBox="1"/>
          <p:nvPr>
            <p:ph idx="8" type="subTitle"/>
          </p:nvPr>
        </p:nvSpPr>
        <p:spPr>
          <a:xfrm>
            <a:off x="6024287" y="3347427"/>
            <a:ext cx="22806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cxnSp>
        <p:nvCxnSpPr>
          <p:cNvPr id="168" name="Google Shape;168;p21"/>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169" name="Google Shape;169;p21"/>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70" name="Shape 170"/>
        <p:cNvGrpSpPr/>
        <p:nvPr/>
      </p:nvGrpSpPr>
      <p:grpSpPr>
        <a:xfrm>
          <a:off x="0" y="0"/>
          <a:ext cx="0" cy="0"/>
          <a:chOff x="0" y="0"/>
          <a:chExt cx="0" cy="0"/>
        </a:xfrm>
      </p:grpSpPr>
      <p:sp>
        <p:nvSpPr>
          <p:cNvPr id="171" name="Google Shape;171;p22"/>
          <p:cNvSpPr txBox="1"/>
          <p:nvPr>
            <p:ph idx="1" type="subTitle"/>
          </p:nvPr>
        </p:nvSpPr>
        <p:spPr>
          <a:xfrm>
            <a:off x="712942" y="1666743"/>
            <a:ext cx="21120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22"/>
          <p:cNvSpPr txBox="1"/>
          <p:nvPr>
            <p:ph idx="2" type="subTitle"/>
          </p:nvPr>
        </p:nvSpPr>
        <p:spPr>
          <a:xfrm>
            <a:off x="3226277" y="1666743"/>
            <a:ext cx="21120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22"/>
          <p:cNvSpPr txBox="1"/>
          <p:nvPr>
            <p:ph idx="3" type="subTitle"/>
          </p:nvPr>
        </p:nvSpPr>
        <p:spPr>
          <a:xfrm>
            <a:off x="3226277" y="2830767"/>
            <a:ext cx="21075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4" name="Google Shape;174;p22"/>
          <p:cNvSpPr txBox="1"/>
          <p:nvPr>
            <p:ph idx="4" type="subTitle"/>
          </p:nvPr>
        </p:nvSpPr>
        <p:spPr>
          <a:xfrm>
            <a:off x="713492" y="2830767"/>
            <a:ext cx="21120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2"/>
          <p:cNvSpPr txBox="1"/>
          <p:nvPr>
            <p:ph idx="5" type="subTitle"/>
          </p:nvPr>
        </p:nvSpPr>
        <p:spPr>
          <a:xfrm>
            <a:off x="714159" y="3994791"/>
            <a:ext cx="21120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22"/>
          <p:cNvSpPr txBox="1"/>
          <p:nvPr>
            <p:ph idx="6" type="subTitle"/>
          </p:nvPr>
        </p:nvSpPr>
        <p:spPr>
          <a:xfrm>
            <a:off x="3226277" y="3994791"/>
            <a:ext cx="21075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2"/>
          <p:cNvSpPr txBox="1"/>
          <p:nvPr>
            <p:ph idx="7" type="subTitle"/>
          </p:nvPr>
        </p:nvSpPr>
        <p:spPr>
          <a:xfrm>
            <a:off x="712942" y="1286900"/>
            <a:ext cx="21120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8" name="Google Shape;178;p22"/>
          <p:cNvSpPr txBox="1"/>
          <p:nvPr>
            <p:ph idx="8" type="subTitle"/>
          </p:nvPr>
        </p:nvSpPr>
        <p:spPr>
          <a:xfrm>
            <a:off x="3226277" y="1286900"/>
            <a:ext cx="21123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9" name="Google Shape;179;p22"/>
          <p:cNvSpPr txBox="1"/>
          <p:nvPr>
            <p:ph idx="9" type="subTitle"/>
          </p:nvPr>
        </p:nvSpPr>
        <p:spPr>
          <a:xfrm>
            <a:off x="3226277" y="2450919"/>
            <a:ext cx="21123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0" name="Google Shape;180;p22"/>
          <p:cNvSpPr txBox="1"/>
          <p:nvPr>
            <p:ph idx="13" type="subTitle"/>
          </p:nvPr>
        </p:nvSpPr>
        <p:spPr>
          <a:xfrm>
            <a:off x="713492" y="2450919"/>
            <a:ext cx="21120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1" name="Google Shape;181;p22"/>
          <p:cNvSpPr txBox="1"/>
          <p:nvPr>
            <p:ph idx="14" type="subTitle"/>
          </p:nvPr>
        </p:nvSpPr>
        <p:spPr>
          <a:xfrm>
            <a:off x="712809" y="3614939"/>
            <a:ext cx="21123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2" name="Google Shape;182;p22"/>
          <p:cNvSpPr txBox="1"/>
          <p:nvPr>
            <p:ph idx="15" type="subTitle"/>
          </p:nvPr>
        </p:nvSpPr>
        <p:spPr>
          <a:xfrm>
            <a:off x="3226277" y="3614939"/>
            <a:ext cx="2112300" cy="466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400">
                <a:solidFill>
                  <a:schemeClr val="dk1"/>
                </a:solidFill>
                <a:latin typeface="Domine"/>
                <a:ea typeface="Domine"/>
                <a:cs typeface="Domine"/>
                <a:sym typeface="Domi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3" name="Google Shape;183;p2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84" name="Google Shape;184;p22"/>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185" name="Google Shape;185;p22"/>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22"/>
          <p:cNvGrpSpPr/>
          <p:nvPr/>
        </p:nvGrpSpPr>
        <p:grpSpPr>
          <a:xfrm rot="10800000">
            <a:off x="6238" y="0"/>
            <a:ext cx="757325" cy="2203225"/>
            <a:chOff x="4740125" y="687050"/>
            <a:chExt cx="757325" cy="2203225"/>
          </a:xfrm>
        </p:grpSpPr>
        <p:sp>
          <p:nvSpPr>
            <p:cNvPr id="187" name="Google Shape;187;p22"/>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91" name="Shape 191"/>
        <p:cNvGrpSpPr/>
        <p:nvPr/>
      </p:nvGrpSpPr>
      <p:grpSpPr>
        <a:xfrm>
          <a:off x="0" y="0"/>
          <a:ext cx="0" cy="0"/>
          <a:chOff x="0" y="0"/>
          <a:chExt cx="0" cy="0"/>
        </a:xfrm>
      </p:grpSpPr>
      <p:sp>
        <p:nvSpPr>
          <p:cNvPr id="192" name="Google Shape;192;p2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3" name="Google Shape;193;p23"/>
          <p:cNvSpPr txBox="1"/>
          <p:nvPr>
            <p:ph hasCustomPrompt="1" idx="2" type="title"/>
          </p:nvPr>
        </p:nvSpPr>
        <p:spPr>
          <a:xfrm>
            <a:off x="704600" y="1852399"/>
            <a:ext cx="804300" cy="6042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accent5"/>
              </a:buClr>
              <a:buSzPts val="30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94" name="Google Shape;194;p23"/>
          <p:cNvSpPr txBox="1"/>
          <p:nvPr>
            <p:ph idx="1" type="subTitle"/>
          </p:nvPr>
        </p:nvSpPr>
        <p:spPr>
          <a:xfrm flipH="1">
            <a:off x="1533516" y="2317746"/>
            <a:ext cx="2711700" cy="60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195" name="Google Shape;195;p23"/>
          <p:cNvSpPr txBox="1"/>
          <p:nvPr>
            <p:ph hasCustomPrompt="1" idx="3" type="title"/>
          </p:nvPr>
        </p:nvSpPr>
        <p:spPr>
          <a:xfrm>
            <a:off x="4579446" y="1852399"/>
            <a:ext cx="804300" cy="604200"/>
          </a:xfrm>
          <a:prstGeom prst="rect">
            <a:avLst/>
          </a:prstGeom>
          <a:noFill/>
        </p:spPr>
        <p:txBody>
          <a:bodyPr anchorCtr="0" anchor="b" bIns="91425" lIns="91425" spcFirstLastPara="1" rIns="91425" wrap="square" tIns="91425">
            <a:noAutofit/>
          </a:bodyPr>
          <a:lstStyle>
            <a:lvl1pPr lvl="0" rtl="0" algn="r">
              <a:spcBef>
                <a:spcPts val="0"/>
              </a:spcBef>
              <a:spcAft>
                <a:spcPts val="0"/>
              </a:spcAft>
              <a:buClr>
                <a:schemeClr val="accent5"/>
              </a:buClr>
              <a:buSzPts val="30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196" name="Google Shape;196;p23"/>
          <p:cNvSpPr txBox="1"/>
          <p:nvPr>
            <p:ph idx="4" type="subTitle"/>
          </p:nvPr>
        </p:nvSpPr>
        <p:spPr>
          <a:xfrm flipH="1">
            <a:off x="5408393" y="2332625"/>
            <a:ext cx="2711700" cy="60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cxnSp>
        <p:nvCxnSpPr>
          <p:cNvPr id="197" name="Google Shape;197;p23"/>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198" name="Google Shape;198;p23"/>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txBox="1"/>
          <p:nvPr>
            <p:ph idx="5" type="subTitle"/>
          </p:nvPr>
        </p:nvSpPr>
        <p:spPr>
          <a:xfrm flipH="1">
            <a:off x="1533525" y="1852399"/>
            <a:ext cx="2711700" cy="604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400">
                <a:latin typeface="Domine SemiBold"/>
                <a:ea typeface="Domine SemiBold"/>
                <a:cs typeface="Domine SemiBold"/>
                <a:sym typeface="Domine SemiBold"/>
              </a:defRPr>
            </a:lvl1pPr>
            <a:lvl2pPr lvl="1" rtl="0">
              <a:lnSpc>
                <a:spcPct val="100000"/>
              </a:lnSpc>
              <a:spcBef>
                <a:spcPts val="0"/>
              </a:spcBef>
              <a:spcAft>
                <a:spcPts val="0"/>
              </a:spcAft>
              <a:buNone/>
              <a:defRPr sz="2400">
                <a:latin typeface="Domine SemiBold"/>
                <a:ea typeface="Domine SemiBold"/>
                <a:cs typeface="Domine SemiBold"/>
                <a:sym typeface="Domine SemiBold"/>
              </a:defRPr>
            </a:lvl2pPr>
            <a:lvl3pPr lvl="2" rtl="0">
              <a:lnSpc>
                <a:spcPct val="100000"/>
              </a:lnSpc>
              <a:spcBef>
                <a:spcPts val="0"/>
              </a:spcBef>
              <a:spcAft>
                <a:spcPts val="0"/>
              </a:spcAft>
              <a:buNone/>
              <a:defRPr sz="2400">
                <a:latin typeface="Domine SemiBold"/>
                <a:ea typeface="Domine SemiBold"/>
                <a:cs typeface="Domine SemiBold"/>
                <a:sym typeface="Domine SemiBold"/>
              </a:defRPr>
            </a:lvl3pPr>
            <a:lvl4pPr lvl="3" rtl="0">
              <a:lnSpc>
                <a:spcPct val="100000"/>
              </a:lnSpc>
              <a:spcBef>
                <a:spcPts val="0"/>
              </a:spcBef>
              <a:spcAft>
                <a:spcPts val="0"/>
              </a:spcAft>
              <a:buNone/>
              <a:defRPr sz="2400">
                <a:latin typeface="Domine SemiBold"/>
                <a:ea typeface="Domine SemiBold"/>
                <a:cs typeface="Domine SemiBold"/>
                <a:sym typeface="Domine SemiBold"/>
              </a:defRPr>
            </a:lvl4pPr>
            <a:lvl5pPr lvl="4" rtl="0">
              <a:lnSpc>
                <a:spcPct val="100000"/>
              </a:lnSpc>
              <a:spcBef>
                <a:spcPts val="0"/>
              </a:spcBef>
              <a:spcAft>
                <a:spcPts val="0"/>
              </a:spcAft>
              <a:buNone/>
              <a:defRPr sz="2400">
                <a:latin typeface="Domine SemiBold"/>
                <a:ea typeface="Domine SemiBold"/>
                <a:cs typeface="Domine SemiBold"/>
                <a:sym typeface="Domine SemiBold"/>
              </a:defRPr>
            </a:lvl5pPr>
            <a:lvl6pPr lvl="5" rtl="0">
              <a:lnSpc>
                <a:spcPct val="100000"/>
              </a:lnSpc>
              <a:spcBef>
                <a:spcPts val="0"/>
              </a:spcBef>
              <a:spcAft>
                <a:spcPts val="0"/>
              </a:spcAft>
              <a:buNone/>
              <a:defRPr sz="2400">
                <a:latin typeface="Domine SemiBold"/>
                <a:ea typeface="Domine SemiBold"/>
                <a:cs typeface="Domine SemiBold"/>
                <a:sym typeface="Domine SemiBold"/>
              </a:defRPr>
            </a:lvl6pPr>
            <a:lvl7pPr lvl="6" rtl="0">
              <a:lnSpc>
                <a:spcPct val="100000"/>
              </a:lnSpc>
              <a:spcBef>
                <a:spcPts val="0"/>
              </a:spcBef>
              <a:spcAft>
                <a:spcPts val="0"/>
              </a:spcAft>
              <a:buNone/>
              <a:defRPr sz="2400">
                <a:latin typeface="Domine SemiBold"/>
                <a:ea typeface="Domine SemiBold"/>
                <a:cs typeface="Domine SemiBold"/>
                <a:sym typeface="Domine SemiBold"/>
              </a:defRPr>
            </a:lvl7pPr>
            <a:lvl8pPr lvl="7" rtl="0">
              <a:lnSpc>
                <a:spcPct val="100000"/>
              </a:lnSpc>
              <a:spcBef>
                <a:spcPts val="0"/>
              </a:spcBef>
              <a:spcAft>
                <a:spcPts val="0"/>
              </a:spcAft>
              <a:buNone/>
              <a:defRPr sz="2400">
                <a:latin typeface="Domine SemiBold"/>
                <a:ea typeface="Domine SemiBold"/>
                <a:cs typeface="Domine SemiBold"/>
                <a:sym typeface="Domine SemiBold"/>
              </a:defRPr>
            </a:lvl8pPr>
            <a:lvl9pPr lvl="8" rtl="0">
              <a:lnSpc>
                <a:spcPct val="100000"/>
              </a:lnSpc>
              <a:spcBef>
                <a:spcPts val="0"/>
              </a:spcBef>
              <a:spcAft>
                <a:spcPts val="0"/>
              </a:spcAft>
              <a:buNone/>
              <a:defRPr sz="2400">
                <a:latin typeface="Domine SemiBold"/>
                <a:ea typeface="Domine SemiBold"/>
                <a:cs typeface="Domine SemiBold"/>
                <a:sym typeface="Domine SemiBold"/>
              </a:defRPr>
            </a:lvl9pPr>
          </a:lstStyle>
          <a:p/>
        </p:txBody>
      </p:sp>
      <p:sp>
        <p:nvSpPr>
          <p:cNvPr id="200" name="Google Shape;200;p23"/>
          <p:cNvSpPr txBox="1"/>
          <p:nvPr>
            <p:ph idx="6" type="subTitle"/>
          </p:nvPr>
        </p:nvSpPr>
        <p:spPr>
          <a:xfrm flipH="1">
            <a:off x="5408368" y="1852399"/>
            <a:ext cx="2711700" cy="604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400">
                <a:latin typeface="Domine SemiBold"/>
                <a:ea typeface="Domine SemiBold"/>
                <a:cs typeface="Domine SemiBold"/>
                <a:sym typeface="Domine SemiBold"/>
              </a:defRPr>
            </a:lvl1pPr>
            <a:lvl2pPr lvl="1" rtl="0">
              <a:lnSpc>
                <a:spcPct val="100000"/>
              </a:lnSpc>
              <a:spcBef>
                <a:spcPts val="0"/>
              </a:spcBef>
              <a:spcAft>
                <a:spcPts val="0"/>
              </a:spcAft>
              <a:buNone/>
              <a:defRPr sz="2400">
                <a:latin typeface="Domine SemiBold"/>
                <a:ea typeface="Domine SemiBold"/>
                <a:cs typeface="Domine SemiBold"/>
                <a:sym typeface="Domine SemiBold"/>
              </a:defRPr>
            </a:lvl2pPr>
            <a:lvl3pPr lvl="2" rtl="0">
              <a:lnSpc>
                <a:spcPct val="100000"/>
              </a:lnSpc>
              <a:spcBef>
                <a:spcPts val="0"/>
              </a:spcBef>
              <a:spcAft>
                <a:spcPts val="0"/>
              </a:spcAft>
              <a:buNone/>
              <a:defRPr sz="2400">
                <a:latin typeface="Domine SemiBold"/>
                <a:ea typeface="Domine SemiBold"/>
                <a:cs typeface="Domine SemiBold"/>
                <a:sym typeface="Domine SemiBold"/>
              </a:defRPr>
            </a:lvl3pPr>
            <a:lvl4pPr lvl="3" rtl="0">
              <a:lnSpc>
                <a:spcPct val="100000"/>
              </a:lnSpc>
              <a:spcBef>
                <a:spcPts val="0"/>
              </a:spcBef>
              <a:spcAft>
                <a:spcPts val="0"/>
              </a:spcAft>
              <a:buNone/>
              <a:defRPr sz="2400">
                <a:latin typeface="Domine SemiBold"/>
                <a:ea typeface="Domine SemiBold"/>
                <a:cs typeface="Domine SemiBold"/>
                <a:sym typeface="Domine SemiBold"/>
              </a:defRPr>
            </a:lvl4pPr>
            <a:lvl5pPr lvl="4" rtl="0">
              <a:lnSpc>
                <a:spcPct val="100000"/>
              </a:lnSpc>
              <a:spcBef>
                <a:spcPts val="0"/>
              </a:spcBef>
              <a:spcAft>
                <a:spcPts val="0"/>
              </a:spcAft>
              <a:buNone/>
              <a:defRPr sz="2400">
                <a:latin typeface="Domine SemiBold"/>
                <a:ea typeface="Domine SemiBold"/>
                <a:cs typeface="Domine SemiBold"/>
                <a:sym typeface="Domine SemiBold"/>
              </a:defRPr>
            </a:lvl5pPr>
            <a:lvl6pPr lvl="5" rtl="0">
              <a:lnSpc>
                <a:spcPct val="100000"/>
              </a:lnSpc>
              <a:spcBef>
                <a:spcPts val="0"/>
              </a:spcBef>
              <a:spcAft>
                <a:spcPts val="0"/>
              </a:spcAft>
              <a:buNone/>
              <a:defRPr sz="2400">
                <a:latin typeface="Domine SemiBold"/>
                <a:ea typeface="Domine SemiBold"/>
                <a:cs typeface="Domine SemiBold"/>
                <a:sym typeface="Domine SemiBold"/>
              </a:defRPr>
            </a:lvl6pPr>
            <a:lvl7pPr lvl="6" rtl="0">
              <a:lnSpc>
                <a:spcPct val="100000"/>
              </a:lnSpc>
              <a:spcBef>
                <a:spcPts val="0"/>
              </a:spcBef>
              <a:spcAft>
                <a:spcPts val="0"/>
              </a:spcAft>
              <a:buNone/>
              <a:defRPr sz="2400">
                <a:latin typeface="Domine SemiBold"/>
                <a:ea typeface="Domine SemiBold"/>
                <a:cs typeface="Domine SemiBold"/>
                <a:sym typeface="Domine SemiBold"/>
              </a:defRPr>
            </a:lvl7pPr>
            <a:lvl8pPr lvl="7" rtl="0">
              <a:lnSpc>
                <a:spcPct val="100000"/>
              </a:lnSpc>
              <a:spcBef>
                <a:spcPts val="0"/>
              </a:spcBef>
              <a:spcAft>
                <a:spcPts val="0"/>
              </a:spcAft>
              <a:buNone/>
              <a:defRPr sz="2400">
                <a:latin typeface="Domine SemiBold"/>
                <a:ea typeface="Domine SemiBold"/>
                <a:cs typeface="Domine SemiBold"/>
                <a:sym typeface="Domine SemiBold"/>
              </a:defRPr>
            </a:lvl8pPr>
            <a:lvl9pPr lvl="8" rtl="0">
              <a:lnSpc>
                <a:spcPct val="100000"/>
              </a:lnSpc>
              <a:spcBef>
                <a:spcPts val="0"/>
              </a:spcBef>
              <a:spcAft>
                <a:spcPts val="0"/>
              </a:spcAft>
              <a:buNone/>
              <a:defRPr sz="2400">
                <a:latin typeface="Domine SemiBold"/>
                <a:ea typeface="Domine SemiBold"/>
                <a:cs typeface="Domine SemiBold"/>
                <a:sym typeface="Domine SemiBold"/>
              </a:defRPr>
            </a:lvl9pPr>
          </a:lstStyle>
          <a:p/>
        </p:txBody>
      </p:sp>
      <p:sp>
        <p:nvSpPr>
          <p:cNvPr id="201" name="Google Shape;201;p23"/>
          <p:cNvSpPr txBox="1"/>
          <p:nvPr>
            <p:ph hasCustomPrompt="1" idx="7" type="title"/>
          </p:nvPr>
        </p:nvSpPr>
        <p:spPr>
          <a:xfrm>
            <a:off x="3719908" y="2939950"/>
            <a:ext cx="804300" cy="6042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accent5"/>
              </a:buClr>
              <a:buSzPts val="30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202" name="Google Shape;202;p23"/>
          <p:cNvSpPr txBox="1"/>
          <p:nvPr>
            <p:ph hasCustomPrompt="1" idx="8" type="title"/>
          </p:nvPr>
        </p:nvSpPr>
        <p:spPr>
          <a:xfrm>
            <a:off x="7613704" y="2939950"/>
            <a:ext cx="804300" cy="6042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accent5"/>
              </a:buClr>
              <a:buSzPts val="3000"/>
              <a:buNone/>
              <a:defRPr sz="24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203" name="Google Shape;203;p23"/>
          <p:cNvSpPr txBox="1"/>
          <p:nvPr>
            <p:ph idx="9" type="subTitle"/>
          </p:nvPr>
        </p:nvSpPr>
        <p:spPr>
          <a:xfrm flipH="1">
            <a:off x="1533525" y="3613149"/>
            <a:ext cx="2711700" cy="43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204" name="Google Shape;204;p23"/>
          <p:cNvSpPr txBox="1"/>
          <p:nvPr>
            <p:ph idx="13" type="subTitle"/>
          </p:nvPr>
        </p:nvSpPr>
        <p:spPr>
          <a:xfrm flipH="1">
            <a:off x="5408400" y="3613150"/>
            <a:ext cx="2711700" cy="43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grpSp>
        <p:nvGrpSpPr>
          <p:cNvPr id="205" name="Google Shape;205;p23"/>
          <p:cNvGrpSpPr/>
          <p:nvPr/>
        </p:nvGrpSpPr>
        <p:grpSpPr>
          <a:xfrm>
            <a:off x="-6231" y="-5"/>
            <a:ext cx="9150231" cy="2928773"/>
            <a:chOff x="-6231" y="-5"/>
            <a:chExt cx="9150231" cy="2928773"/>
          </a:xfrm>
        </p:grpSpPr>
        <p:grpSp>
          <p:nvGrpSpPr>
            <p:cNvPr id="206" name="Google Shape;206;p23"/>
            <p:cNvGrpSpPr/>
            <p:nvPr/>
          </p:nvGrpSpPr>
          <p:grpSpPr>
            <a:xfrm flipH="1" rot="10800000">
              <a:off x="8386675" y="0"/>
              <a:ext cx="757325" cy="2203225"/>
              <a:chOff x="4740125" y="687050"/>
              <a:chExt cx="757325" cy="2203225"/>
            </a:xfrm>
          </p:grpSpPr>
          <p:sp>
            <p:nvSpPr>
              <p:cNvPr id="207" name="Google Shape;207;p23"/>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23"/>
            <p:cNvGrpSpPr/>
            <p:nvPr/>
          </p:nvGrpSpPr>
          <p:grpSpPr>
            <a:xfrm>
              <a:off x="-6231" y="-5"/>
              <a:ext cx="636620" cy="2928773"/>
              <a:chOff x="1999725" y="893050"/>
              <a:chExt cx="411200" cy="1891850"/>
            </a:xfrm>
          </p:grpSpPr>
          <p:sp>
            <p:nvSpPr>
              <p:cNvPr id="212" name="Google Shape;212;p23"/>
              <p:cNvSpPr/>
              <p:nvPr/>
            </p:nvSpPr>
            <p:spPr>
              <a:xfrm>
                <a:off x="2361925" y="1835450"/>
                <a:ext cx="11675" cy="39100"/>
              </a:xfrm>
              <a:custGeom>
                <a:rect b="b" l="l" r="r" t="t"/>
                <a:pathLst>
                  <a:path extrusionOk="0" h="1564" w="467">
                    <a:moveTo>
                      <a:pt x="359" y="1"/>
                    </a:moveTo>
                    <a:lnTo>
                      <a:pt x="359" y="1"/>
                    </a:lnTo>
                    <a:cubicBezTo>
                      <a:pt x="269" y="520"/>
                      <a:pt x="0" y="1014"/>
                      <a:pt x="131" y="1563"/>
                    </a:cubicBezTo>
                    <a:cubicBezTo>
                      <a:pt x="466" y="1082"/>
                      <a:pt x="384" y="536"/>
                      <a:pt x="3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a:off x="2364775" y="1875200"/>
                <a:ext cx="550" cy="950"/>
              </a:xfrm>
              <a:custGeom>
                <a:rect b="b" l="l" r="r" t="t"/>
                <a:pathLst>
                  <a:path extrusionOk="0" h="38" w="22">
                    <a:moveTo>
                      <a:pt x="0" y="0"/>
                    </a:moveTo>
                    <a:lnTo>
                      <a:pt x="0" y="0"/>
                    </a:lnTo>
                    <a:cubicBezTo>
                      <a:pt x="2" y="12"/>
                      <a:pt x="6" y="24"/>
                      <a:pt x="8" y="38"/>
                    </a:cubicBezTo>
                    <a:cubicBezTo>
                      <a:pt x="12" y="29"/>
                      <a:pt x="17" y="21"/>
                      <a:pt x="21" y="12"/>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a:off x="2262050" y="1974750"/>
                <a:ext cx="975" cy="1575"/>
              </a:xfrm>
              <a:custGeom>
                <a:rect b="b" l="l" r="r" t="t"/>
                <a:pathLst>
                  <a:path extrusionOk="0" h="63" w="39">
                    <a:moveTo>
                      <a:pt x="30" y="0"/>
                    </a:moveTo>
                    <a:cubicBezTo>
                      <a:pt x="25" y="9"/>
                      <a:pt x="21" y="18"/>
                      <a:pt x="16" y="26"/>
                    </a:cubicBezTo>
                    <a:cubicBezTo>
                      <a:pt x="12" y="38"/>
                      <a:pt x="6" y="50"/>
                      <a:pt x="1" y="62"/>
                    </a:cubicBezTo>
                    <a:cubicBezTo>
                      <a:pt x="13" y="54"/>
                      <a:pt x="28" y="48"/>
                      <a:pt x="39" y="41"/>
                    </a:cubicBezTo>
                    <a:cubicBezTo>
                      <a:pt x="34" y="27"/>
                      <a:pt x="34" y="14"/>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3"/>
              <p:cNvSpPr/>
              <p:nvPr/>
            </p:nvSpPr>
            <p:spPr>
              <a:xfrm>
                <a:off x="2364775" y="1874550"/>
                <a:ext cx="550" cy="975"/>
              </a:xfrm>
              <a:custGeom>
                <a:rect b="b" l="l" r="r" t="t"/>
                <a:pathLst>
                  <a:path extrusionOk="0" h="39" w="22">
                    <a:moveTo>
                      <a:pt x="17" y="1"/>
                    </a:moveTo>
                    <a:cubicBezTo>
                      <a:pt x="11" y="8"/>
                      <a:pt x="6" y="17"/>
                      <a:pt x="0" y="26"/>
                    </a:cubicBezTo>
                    <a:lnTo>
                      <a:pt x="21" y="38"/>
                    </a:lnTo>
                    <a:cubicBezTo>
                      <a:pt x="17" y="25"/>
                      <a:pt x="20" y="13"/>
                      <a:pt x="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2014875" y="1834925"/>
                <a:ext cx="9150" cy="15450"/>
              </a:xfrm>
              <a:custGeom>
                <a:rect b="b" l="l" r="r" t="t"/>
                <a:pathLst>
                  <a:path extrusionOk="0" h="618" w="366">
                    <a:moveTo>
                      <a:pt x="1" y="1"/>
                    </a:moveTo>
                    <a:lnTo>
                      <a:pt x="1" y="1"/>
                    </a:lnTo>
                    <a:cubicBezTo>
                      <a:pt x="112" y="207"/>
                      <a:pt x="223" y="413"/>
                      <a:pt x="334" y="617"/>
                    </a:cubicBezTo>
                    <a:cubicBezTo>
                      <a:pt x="366" y="353"/>
                      <a:pt x="352" y="106"/>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2002350" y="1488075"/>
                <a:ext cx="3900" cy="12550"/>
              </a:xfrm>
              <a:custGeom>
                <a:rect b="b" l="l" r="r" t="t"/>
                <a:pathLst>
                  <a:path extrusionOk="0" h="502" w="156">
                    <a:moveTo>
                      <a:pt x="108" y="1"/>
                    </a:moveTo>
                    <a:cubicBezTo>
                      <a:pt x="78" y="4"/>
                      <a:pt x="47" y="5"/>
                      <a:pt x="17" y="7"/>
                    </a:cubicBezTo>
                    <a:cubicBezTo>
                      <a:pt x="11" y="172"/>
                      <a:pt x="7" y="338"/>
                      <a:pt x="1" y="502"/>
                    </a:cubicBezTo>
                    <a:cubicBezTo>
                      <a:pt x="53" y="496"/>
                      <a:pt x="105" y="488"/>
                      <a:pt x="156" y="482"/>
                    </a:cubicBezTo>
                    <a:cubicBezTo>
                      <a:pt x="139" y="321"/>
                      <a:pt x="124" y="162"/>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a:off x="1999725" y="1515650"/>
                <a:ext cx="10925" cy="36475"/>
              </a:xfrm>
              <a:custGeom>
                <a:rect b="b" l="l" r="r" t="t"/>
                <a:pathLst>
                  <a:path extrusionOk="0" h="1459" w="437">
                    <a:moveTo>
                      <a:pt x="178" y="0"/>
                    </a:moveTo>
                    <a:cubicBezTo>
                      <a:pt x="216" y="486"/>
                      <a:pt x="1" y="993"/>
                      <a:pt x="309" y="1459"/>
                    </a:cubicBezTo>
                    <a:cubicBezTo>
                      <a:pt x="166" y="981"/>
                      <a:pt x="437" y="469"/>
                      <a:pt x="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a:off x="2194350" y="1725450"/>
                <a:ext cx="525" cy="1300"/>
              </a:xfrm>
              <a:custGeom>
                <a:rect b="b" l="l" r="r" t="t"/>
                <a:pathLst>
                  <a:path extrusionOk="0" h="52" w="21">
                    <a:moveTo>
                      <a:pt x="19" y="1"/>
                    </a:moveTo>
                    <a:lnTo>
                      <a:pt x="19" y="1"/>
                    </a:lnTo>
                    <a:cubicBezTo>
                      <a:pt x="11" y="8"/>
                      <a:pt x="10" y="19"/>
                      <a:pt x="2" y="26"/>
                    </a:cubicBezTo>
                    <a:cubicBezTo>
                      <a:pt x="2" y="35"/>
                      <a:pt x="1" y="43"/>
                      <a:pt x="1" y="52"/>
                    </a:cubicBezTo>
                    <a:cubicBezTo>
                      <a:pt x="7" y="46"/>
                      <a:pt x="14" y="41"/>
                      <a:pt x="20" y="37"/>
                    </a:cubicBezTo>
                    <a:cubicBezTo>
                      <a:pt x="17" y="23"/>
                      <a:pt x="20" y="14"/>
                      <a:pt x="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a:off x="2023225" y="1850350"/>
                <a:ext cx="400" cy="850"/>
              </a:xfrm>
              <a:custGeom>
                <a:rect b="b" l="l" r="r" t="t"/>
                <a:pathLst>
                  <a:path extrusionOk="0" h="34" w="16">
                    <a:moveTo>
                      <a:pt x="0" y="0"/>
                    </a:moveTo>
                    <a:cubicBezTo>
                      <a:pt x="0" y="6"/>
                      <a:pt x="0" y="11"/>
                      <a:pt x="0" y="17"/>
                    </a:cubicBezTo>
                    <a:cubicBezTo>
                      <a:pt x="2" y="21"/>
                      <a:pt x="3" y="27"/>
                      <a:pt x="3" y="33"/>
                    </a:cubicBezTo>
                    <a:cubicBezTo>
                      <a:pt x="9" y="32"/>
                      <a:pt x="11" y="29"/>
                      <a:pt x="15" y="29"/>
                    </a:cubicBezTo>
                    <a:cubicBezTo>
                      <a:pt x="11" y="20"/>
                      <a:pt x="6" y="9"/>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a:off x="2259575" y="1933200"/>
                <a:ext cx="24875" cy="41575"/>
              </a:xfrm>
              <a:custGeom>
                <a:rect b="b" l="l" r="r" t="t"/>
                <a:pathLst>
                  <a:path extrusionOk="0" h="1663" w="995">
                    <a:moveTo>
                      <a:pt x="954" y="1"/>
                    </a:moveTo>
                    <a:lnTo>
                      <a:pt x="954" y="1"/>
                    </a:lnTo>
                    <a:cubicBezTo>
                      <a:pt x="774" y="220"/>
                      <a:pt x="572" y="390"/>
                      <a:pt x="471" y="607"/>
                    </a:cubicBezTo>
                    <a:cubicBezTo>
                      <a:pt x="317" y="942"/>
                      <a:pt x="1" y="1238"/>
                      <a:pt x="129" y="1662"/>
                    </a:cubicBezTo>
                    <a:cubicBezTo>
                      <a:pt x="274" y="1384"/>
                      <a:pt x="432" y="1112"/>
                      <a:pt x="560" y="826"/>
                    </a:cubicBezTo>
                    <a:cubicBezTo>
                      <a:pt x="679" y="556"/>
                      <a:pt x="995" y="365"/>
                      <a:pt x="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a:off x="2192750" y="1692325"/>
                <a:ext cx="12975" cy="33150"/>
              </a:xfrm>
              <a:custGeom>
                <a:rect b="b" l="l" r="r" t="t"/>
                <a:pathLst>
                  <a:path extrusionOk="0" h="1326" w="519">
                    <a:moveTo>
                      <a:pt x="519" y="1"/>
                    </a:moveTo>
                    <a:lnTo>
                      <a:pt x="519" y="1"/>
                    </a:lnTo>
                    <a:cubicBezTo>
                      <a:pt x="284" y="414"/>
                      <a:pt x="0" y="813"/>
                      <a:pt x="83" y="1326"/>
                    </a:cubicBezTo>
                    <a:cubicBezTo>
                      <a:pt x="426" y="948"/>
                      <a:pt x="392" y="449"/>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2002050" y="893050"/>
                <a:ext cx="408875" cy="1891850"/>
              </a:xfrm>
              <a:custGeom>
                <a:rect b="b" l="l" r="r" t="t"/>
                <a:pathLst>
                  <a:path extrusionOk="0" h="75674" w="16355">
                    <a:moveTo>
                      <a:pt x="12009" y="1280"/>
                    </a:moveTo>
                    <a:cubicBezTo>
                      <a:pt x="12178" y="2146"/>
                      <a:pt x="12075" y="2958"/>
                      <a:pt x="12015" y="3764"/>
                    </a:cubicBezTo>
                    <a:cubicBezTo>
                      <a:pt x="11897" y="5341"/>
                      <a:pt x="11499" y="6874"/>
                      <a:pt x="11186" y="8420"/>
                    </a:cubicBezTo>
                    <a:cubicBezTo>
                      <a:pt x="10950" y="9590"/>
                      <a:pt x="10750" y="10769"/>
                      <a:pt x="10467" y="11928"/>
                    </a:cubicBezTo>
                    <a:cubicBezTo>
                      <a:pt x="10162" y="13187"/>
                      <a:pt x="9787" y="14427"/>
                      <a:pt x="9430" y="15672"/>
                    </a:cubicBezTo>
                    <a:cubicBezTo>
                      <a:pt x="9079" y="16893"/>
                      <a:pt x="8736" y="18116"/>
                      <a:pt x="8342" y="19322"/>
                    </a:cubicBezTo>
                    <a:cubicBezTo>
                      <a:pt x="8017" y="20315"/>
                      <a:pt x="7711" y="21307"/>
                      <a:pt x="7554" y="22342"/>
                    </a:cubicBezTo>
                    <a:cubicBezTo>
                      <a:pt x="7544" y="22412"/>
                      <a:pt x="7488" y="22476"/>
                      <a:pt x="7402" y="22635"/>
                    </a:cubicBezTo>
                    <a:cubicBezTo>
                      <a:pt x="7363" y="22017"/>
                      <a:pt x="7469" y="21506"/>
                      <a:pt x="7535" y="20997"/>
                    </a:cubicBezTo>
                    <a:cubicBezTo>
                      <a:pt x="7610" y="20420"/>
                      <a:pt x="7738" y="19848"/>
                      <a:pt x="7842" y="19275"/>
                    </a:cubicBezTo>
                    <a:cubicBezTo>
                      <a:pt x="8193" y="17327"/>
                      <a:pt x="8553" y="15379"/>
                      <a:pt x="8894" y="13430"/>
                    </a:cubicBezTo>
                    <a:cubicBezTo>
                      <a:pt x="8993" y="12865"/>
                      <a:pt x="9045" y="12292"/>
                      <a:pt x="9124" y="11675"/>
                    </a:cubicBezTo>
                    <a:lnTo>
                      <a:pt x="9124" y="11675"/>
                    </a:lnTo>
                    <a:cubicBezTo>
                      <a:pt x="8702" y="12006"/>
                      <a:pt x="8760" y="12499"/>
                      <a:pt x="8660" y="12895"/>
                    </a:cubicBezTo>
                    <a:cubicBezTo>
                      <a:pt x="8398" y="13925"/>
                      <a:pt x="8237" y="14979"/>
                      <a:pt x="8022" y="16023"/>
                    </a:cubicBezTo>
                    <a:cubicBezTo>
                      <a:pt x="7739" y="17391"/>
                      <a:pt x="7443" y="18758"/>
                      <a:pt x="7157" y="20125"/>
                    </a:cubicBezTo>
                    <a:cubicBezTo>
                      <a:pt x="7017" y="20793"/>
                      <a:pt x="6887" y="21462"/>
                      <a:pt x="6679" y="22131"/>
                    </a:cubicBezTo>
                    <a:cubicBezTo>
                      <a:pt x="6666" y="21766"/>
                      <a:pt x="6639" y="21400"/>
                      <a:pt x="6642" y="21035"/>
                    </a:cubicBezTo>
                    <a:cubicBezTo>
                      <a:pt x="6651" y="19405"/>
                      <a:pt x="6560" y="17767"/>
                      <a:pt x="6711" y="16151"/>
                    </a:cubicBezTo>
                    <a:cubicBezTo>
                      <a:pt x="6950" y="13567"/>
                      <a:pt x="7248" y="10976"/>
                      <a:pt x="8225" y="8534"/>
                    </a:cubicBezTo>
                    <a:cubicBezTo>
                      <a:pt x="8744" y="7236"/>
                      <a:pt x="9243" y="5925"/>
                      <a:pt x="9866" y="4675"/>
                    </a:cubicBezTo>
                    <a:cubicBezTo>
                      <a:pt x="10431" y="3540"/>
                      <a:pt x="11150" y="2481"/>
                      <a:pt x="11806" y="1389"/>
                    </a:cubicBezTo>
                    <a:cubicBezTo>
                      <a:pt x="11827" y="1355"/>
                      <a:pt x="11888" y="1343"/>
                      <a:pt x="12009" y="1280"/>
                    </a:cubicBezTo>
                    <a:close/>
                    <a:moveTo>
                      <a:pt x="2099" y="53327"/>
                    </a:moveTo>
                    <a:cubicBezTo>
                      <a:pt x="5034" y="56117"/>
                      <a:pt x="7108" y="59497"/>
                      <a:pt x="8911" y="63099"/>
                    </a:cubicBezTo>
                    <a:cubicBezTo>
                      <a:pt x="7974" y="61824"/>
                      <a:pt x="7036" y="60548"/>
                      <a:pt x="6106" y="59282"/>
                    </a:cubicBezTo>
                    <a:cubicBezTo>
                      <a:pt x="6028" y="59321"/>
                      <a:pt x="6002" y="59326"/>
                      <a:pt x="5990" y="59342"/>
                    </a:cubicBezTo>
                    <a:cubicBezTo>
                      <a:pt x="5978" y="59359"/>
                      <a:pt x="5968" y="59389"/>
                      <a:pt x="5974" y="59408"/>
                    </a:cubicBezTo>
                    <a:cubicBezTo>
                      <a:pt x="5987" y="59457"/>
                      <a:pt x="6004" y="59506"/>
                      <a:pt x="6032" y="59547"/>
                    </a:cubicBezTo>
                    <a:cubicBezTo>
                      <a:pt x="7210" y="61263"/>
                      <a:pt x="8387" y="62978"/>
                      <a:pt x="9539" y="64654"/>
                    </a:cubicBezTo>
                    <a:cubicBezTo>
                      <a:pt x="9159" y="64490"/>
                      <a:pt x="8658" y="64085"/>
                      <a:pt x="8261" y="63687"/>
                    </a:cubicBezTo>
                    <a:cubicBezTo>
                      <a:pt x="6479" y="61900"/>
                      <a:pt x="5193" y="59777"/>
                      <a:pt x="4008" y="57572"/>
                    </a:cubicBezTo>
                    <a:cubicBezTo>
                      <a:pt x="3296" y="56246"/>
                      <a:pt x="2720" y="54864"/>
                      <a:pt x="2090" y="53503"/>
                    </a:cubicBezTo>
                    <a:cubicBezTo>
                      <a:pt x="2072" y="53464"/>
                      <a:pt x="2094" y="53405"/>
                      <a:pt x="2099" y="53327"/>
                    </a:cubicBezTo>
                    <a:close/>
                    <a:moveTo>
                      <a:pt x="4902" y="65215"/>
                    </a:moveTo>
                    <a:cubicBezTo>
                      <a:pt x="5205" y="65571"/>
                      <a:pt x="5475" y="65971"/>
                      <a:pt x="5826" y="66269"/>
                    </a:cubicBezTo>
                    <a:cubicBezTo>
                      <a:pt x="7109" y="67354"/>
                      <a:pt x="8249" y="68576"/>
                      <a:pt x="9345" y="69840"/>
                    </a:cubicBezTo>
                    <a:cubicBezTo>
                      <a:pt x="10109" y="70720"/>
                      <a:pt x="10851" y="71619"/>
                      <a:pt x="11589" y="72522"/>
                    </a:cubicBezTo>
                    <a:cubicBezTo>
                      <a:pt x="11724" y="72687"/>
                      <a:pt x="11792" y="72908"/>
                      <a:pt x="11968" y="73255"/>
                    </a:cubicBezTo>
                    <a:cubicBezTo>
                      <a:pt x="10341" y="72162"/>
                      <a:pt x="9243" y="70771"/>
                      <a:pt x="7969" y="69418"/>
                    </a:cubicBezTo>
                    <a:lnTo>
                      <a:pt x="7969" y="69418"/>
                    </a:lnTo>
                    <a:cubicBezTo>
                      <a:pt x="8117" y="69917"/>
                      <a:pt x="8670" y="70767"/>
                      <a:pt x="9123" y="71216"/>
                    </a:cubicBezTo>
                    <a:cubicBezTo>
                      <a:pt x="9646" y="71735"/>
                      <a:pt x="10162" y="72263"/>
                      <a:pt x="10714" y="72749"/>
                    </a:cubicBezTo>
                    <a:cubicBezTo>
                      <a:pt x="11240" y="73212"/>
                      <a:pt x="11810" y="73627"/>
                      <a:pt x="12303" y="74176"/>
                    </a:cubicBezTo>
                    <a:cubicBezTo>
                      <a:pt x="12172" y="74138"/>
                      <a:pt x="12030" y="74126"/>
                      <a:pt x="11914" y="74061"/>
                    </a:cubicBezTo>
                    <a:cubicBezTo>
                      <a:pt x="10088" y="73042"/>
                      <a:pt x="8544" y="71700"/>
                      <a:pt x="7339" y="69985"/>
                    </a:cubicBezTo>
                    <a:cubicBezTo>
                      <a:pt x="6302" y="68508"/>
                      <a:pt x="5345" y="66979"/>
                      <a:pt x="4514" y="65329"/>
                    </a:cubicBezTo>
                    <a:cubicBezTo>
                      <a:pt x="4647" y="65290"/>
                      <a:pt x="4774" y="65252"/>
                      <a:pt x="4902" y="65215"/>
                    </a:cubicBezTo>
                    <a:close/>
                    <a:moveTo>
                      <a:pt x="12379" y="0"/>
                    </a:moveTo>
                    <a:cubicBezTo>
                      <a:pt x="12159" y="0"/>
                      <a:pt x="12016" y="132"/>
                      <a:pt x="11909" y="305"/>
                    </a:cubicBezTo>
                    <a:cubicBezTo>
                      <a:pt x="11067" y="1668"/>
                      <a:pt x="10196" y="3015"/>
                      <a:pt x="9410" y="4409"/>
                    </a:cubicBezTo>
                    <a:cubicBezTo>
                      <a:pt x="8572" y="5898"/>
                      <a:pt x="7933" y="7487"/>
                      <a:pt x="7443" y="9122"/>
                    </a:cubicBezTo>
                    <a:cubicBezTo>
                      <a:pt x="7093" y="10290"/>
                      <a:pt x="6813" y="11487"/>
                      <a:pt x="6607" y="12689"/>
                    </a:cubicBezTo>
                    <a:cubicBezTo>
                      <a:pt x="6413" y="13814"/>
                      <a:pt x="6336" y="14961"/>
                      <a:pt x="6245" y="16101"/>
                    </a:cubicBezTo>
                    <a:cubicBezTo>
                      <a:pt x="6171" y="17012"/>
                      <a:pt x="6136" y="17927"/>
                      <a:pt x="6111" y="18841"/>
                    </a:cubicBezTo>
                    <a:cubicBezTo>
                      <a:pt x="6096" y="19424"/>
                      <a:pt x="6139" y="20009"/>
                      <a:pt x="6136" y="20593"/>
                    </a:cubicBezTo>
                    <a:cubicBezTo>
                      <a:pt x="6132" y="21862"/>
                      <a:pt x="6099" y="23131"/>
                      <a:pt x="6106" y="24400"/>
                    </a:cubicBezTo>
                    <a:cubicBezTo>
                      <a:pt x="6114" y="25695"/>
                      <a:pt x="6177" y="26988"/>
                      <a:pt x="6175" y="28283"/>
                    </a:cubicBezTo>
                    <a:cubicBezTo>
                      <a:pt x="6175" y="29196"/>
                      <a:pt x="6084" y="30110"/>
                      <a:pt x="6082" y="31025"/>
                    </a:cubicBezTo>
                    <a:cubicBezTo>
                      <a:pt x="6079" y="32425"/>
                      <a:pt x="6123" y="33825"/>
                      <a:pt x="6136" y="35225"/>
                    </a:cubicBezTo>
                    <a:cubicBezTo>
                      <a:pt x="6141" y="35537"/>
                      <a:pt x="6105" y="35852"/>
                      <a:pt x="6087" y="36164"/>
                    </a:cubicBezTo>
                    <a:cubicBezTo>
                      <a:pt x="5896" y="36017"/>
                      <a:pt x="5842" y="35862"/>
                      <a:pt x="5802" y="35703"/>
                    </a:cubicBezTo>
                    <a:cubicBezTo>
                      <a:pt x="5673" y="35161"/>
                      <a:pt x="5554" y="34619"/>
                      <a:pt x="5422" y="34079"/>
                    </a:cubicBezTo>
                    <a:cubicBezTo>
                      <a:pt x="5162" y="33014"/>
                      <a:pt x="4897" y="31949"/>
                      <a:pt x="4634" y="30885"/>
                    </a:cubicBezTo>
                    <a:cubicBezTo>
                      <a:pt x="4407" y="29970"/>
                      <a:pt x="4205" y="29049"/>
                      <a:pt x="3941" y="28146"/>
                    </a:cubicBezTo>
                    <a:cubicBezTo>
                      <a:pt x="3613" y="27026"/>
                      <a:pt x="2962" y="26082"/>
                      <a:pt x="2220" y="25196"/>
                    </a:cubicBezTo>
                    <a:cubicBezTo>
                      <a:pt x="1566" y="24414"/>
                      <a:pt x="995" y="23575"/>
                      <a:pt x="535" y="22666"/>
                    </a:cubicBezTo>
                    <a:cubicBezTo>
                      <a:pt x="398" y="22394"/>
                      <a:pt x="302" y="22101"/>
                      <a:pt x="186" y="21818"/>
                    </a:cubicBezTo>
                    <a:cubicBezTo>
                      <a:pt x="136" y="21826"/>
                      <a:pt x="85" y="21833"/>
                      <a:pt x="35" y="21841"/>
                    </a:cubicBezTo>
                    <a:cubicBezTo>
                      <a:pt x="23" y="22029"/>
                      <a:pt x="1" y="22217"/>
                      <a:pt x="4" y="22403"/>
                    </a:cubicBezTo>
                    <a:cubicBezTo>
                      <a:pt x="8" y="22629"/>
                      <a:pt x="35" y="22853"/>
                      <a:pt x="46" y="22984"/>
                    </a:cubicBezTo>
                    <a:cubicBezTo>
                      <a:pt x="219" y="23101"/>
                      <a:pt x="366" y="23152"/>
                      <a:pt x="434" y="23254"/>
                    </a:cubicBezTo>
                    <a:cubicBezTo>
                      <a:pt x="977" y="24082"/>
                      <a:pt x="1443" y="24967"/>
                      <a:pt x="2052" y="25742"/>
                    </a:cubicBezTo>
                    <a:cubicBezTo>
                      <a:pt x="2912" y="26835"/>
                      <a:pt x="3378" y="28077"/>
                      <a:pt x="3715" y="29394"/>
                    </a:cubicBezTo>
                    <a:cubicBezTo>
                      <a:pt x="4106" y="30922"/>
                      <a:pt x="4505" y="32450"/>
                      <a:pt x="4897" y="33979"/>
                    </a:cubicBezTo>
                    <a:cubicBezTo>
                      <a:pt x="5044" y="34555"/>
                      <a:pt x="5183" y="35133"/>
                      <a:pt x="5326" y="35710"/>
                    </a:cubicBezTo>
                    <a:cubicBezTo>
                      <a:pt x="3921" y="33804"/>
                      <a:pt x="3196" y="31593"/>
                      <a:pt x="2341" y="29441"/>
                    </a:cubicBezTo>
                    <a:lnTo>
                      <a:pt x="2341" y="29441"/>
                    </a:lnTo>
                    <a:cubicBezTo>
                      <a:pt x="2423" y="29982"/>
                      <a:pt x="2556" y="30506"/>
                      <a:pt x="2712" y="31022"/>
                    </a:cubicBezTo>
                    <a:cubicBezTo>
                      <a:pt x="2873" y="31552"/>
                      <a:pt x="3087" y="32070"/>
                      <a:pt x="3228" y="32607"/>
                    </a:cubicBezTo>
                    <a:cubicBezTo>
                      <a:pt x="3363" y="33119"/>
                      <a:pt x="3837" y="33525"/>
                      <a:pt x="3726" y="34235"/>
                    </a:cubicBezTo>
                    <a:cubicBezTo>
                      <a:pt x="3502" y="34011"/>
                      <a:pt x="3326" y="33871"/>
                      <a:pt x="3196" y="33697"/>
                    </a:cubicBezTo>
                    <a:cubicBezTo>
                      <a:pt x="2924" y="33331"/>
                      <a:pt x="2643" y="32967"/>
                      <a:pt x="2428" y="32570"/>
                    </a:cubicBezTo>
                    <a:cubicBezTo>
                      <a:pt x="1700" y="31232"/>
                      <a:pt x="1002" y="29883"/>
                      <a:pt x="735" y="28354"/>
                    </a:cubicBezTo>
                    <a:cubicBezTo>
                      <a:pt x="650" y="27880"/>
                      <a:pt x="620" y="27375"/>
                      <a:pt x="279" y="26972"/>
                    </a:cubicBezTo>
                    <a:lnTo>
                      <a:pt x="279" y="26972"/>
                    </a:lnTo>
                    <a:cubicBezTo>
                      <a:pt x="363" y="27569"/>
                      <a:pt x="500" y="28152"/>
                      <a:pt x="626" y="28737"/>
                    </a:cubicBezTo>
                    <a:cubicBezTo>
                      <a:pt x="825" y="29662"/>
                      <a:pt x="1151" y="30542"/>
                      <a:pt x="1553" y="31391"/>
                    </a:cubicBezTo>
                    <a:cubicBezTo>
                      <a:pt x="2139" y="32632"/>
                      <a:pt x="2960" y="33719"/>
                      <a:pt x="3808" y="34786"/>
                    </a:cubicBezTo>
                    <a:cubicBezTo>
                      <a:pt x="4490" y="35643"/>
                      <a:pt x="5177" y="36494"/>
                      <a:pt x="5875" y="37336"/>
                    </a:cubicBezTo>
                    <a:cubicBezTo>
                      <a:pt x="6100" y="37608"/>
                      <a:pt x="6181" y="37901"/>
                      <a:pt x="6199" y="38247"/>
                    </a:cubicBezTo>
                    <a:cubicBezTo>
                      <a:pt x="6314" y="40380"/>
                      <a:pt x="6411" y="42515"/>
                      <a:pt x="6578" y="44646"/>
                    </a:cubicBezTo>
                    <a:cubicBezTo>
                      <a:pt x="6699" y="46192"/>
                      <a:pt x="6902" y="47732"/>
                      <a:pt x="7099" y="49271"/>
                    </a:cubicBezTo>
                    <a:cubicBezTo>
                      <a:pt x="7196" y="50044"/>
                      <a:pt x="7363" y="50811"/>
                      <a:pt x="7499" y="51580"/>
                    </a:cubicBezTo>
                    <a:cubicBezTo>
                      <a:pt x="7309" y="51404"/>
                      <a:pt x="7192" y="51208"/>
                      <a:pt x="7126" y="50996"/>
                    </a:cubicBezTo>
                    <a:cubicBezTo>
                      <a:pt x="6601" y="49347"/>
                      <a:pt x="6100" y="47689"/>
                      <a:pt x="5563" y="46043"/>
                    </a:cubicBezTo>
                    <a:cubicBezTo>
                      <a:pt x="5186" y="44883"/>
                      <a:pt x="4802" y="43721"/>
                      <a:pt x="4347" y="42590"/>
                    </a:cubicBezTo>
                    <a:cubicBezTo>
                      <a:pt x="4053" y="41864"/>
                      <a:pt x="3608" y="41199"/>
                      <a:pt x="3261" y="40492"/>
                    </a:cubicBezTo>
                    <a:cubicBezTo>
                      <a:pt x="2656" y="39258"/>
                      <a:pt x="2043" y="38028"/>
                      <a:pt x="1264" y="36892"/>
                    </a:cubicBezTo>
                    <a:cubicBezTo>
                      <a:pt x="1016" y="36533"/>
                      <a:pt x="780" y="36133"/>
                      <a:pt x="309" y="35886"/>
                    </a:cubicBezTo>
                    <a:lnTo>
                      <a:pt x="309" y="35886"/>
                    </a:lnTo>
                    <a:cubicBezTo>
                      <a:pt x="219" y="36310"/>
                      <a:pt x="290" y="36680"/>
                      <a:pt x="619" y="36764"/>
                    </a:cubicBezTo>
                    <a:cubicBezTo>
                      <a:pt x="832" y="36819"/>
                      <a:pt x="902" y="36894"/>
                      <a:pt x="986" y="37041"/>
                    </a:cubicBezTo>
                    <a:cubicBezTo>
                      <a:pt x="1535" y="38017"/>
                      <a:pt x="2102" y="38983"/>
                      <a:pt x="2629" y="39969"/>
                    </a:cubicBezTo>
                    <a:cubicBezTo>
                      <a:pt x="3073" y="40798"/>
                      <a:pt x="3538" y="41625"/>
                      <a:pt x="3878" y="42498"/>
                    </a:cubicBezTo>
                    <a:cubicBezTo>
                      <a:pt x="4532" y="44180"/>
                      <a:pt x="5106" y="45892"/>
                      <a:pt x="5709" y="47595"/>
                    </a:cubicBezTo>
                    <a:cubicBezTo>
                      <a:pt x="6067" y="48601"/>
                      <a:pt x="6422" y="49608"/>
                      <a:pt x="6768" y="50617"/>
                    </a:cubicBezTo>
                    <a:cubicBezTo>
                      <a:pt x="6789" y="50682"/>
                      <a:pt x="6727" y="50777"/>
                      <a:pt x="6669" y="50978"/>
                    </a:cubicBezTo>
                    <a:cubicBezTo>
                      <a:pt x="6031" y="49726"/>
                      <a:pt x="5443" y="48599"/>
                      <a:pt x="4879" y="47459"/>
                    </a:cubicBezTo>
                    <a:cubicBezTo>
                      <a:pt x="4312" y="46311"/>
                      <a:pt x="3769" y="45148"/>
                      <a:pt x="3216" y="43992"/>
                    </a:cubicBezTo>
                    <a:lnTo>
                      <a:pt x="3216" y="43992"/>
                    </a:lnTo>
                    <a:cubicBezTo>
                      <a:pt x="3475" y="45052"/>
                      <a:pt x="3760" y="46085"/>
                      <a:pt x="4303" y="47037"/>
                    </a:cubicBezTo>
                    <a:cubicBezTo>
                      <a:pt x="4847" y="47992"/>
                      <a:pt x="5281" y="49010"/>
                      <a:pt x="5778" y="50031"/>
                    </a:cubicBezTo>
                    <a:cubicBezTo>
                      <a:pt x="5705" y="50007"/>
                      <a:pt x="5673" y="50007"/>
                      <a:pt x="5658" y="49990"/>
                    </a:cubicBezTo>
                    <a:cubicBezTo>
                      <a:pt x="5490" y="49801"/>
                      <a:pt x="5324" y="49611"/>
                      <a:pt x="5159" y="49419"/>
                    </a:cubicBezTo>
                    <a:cubicBezTo>
                      <a:pt x="4123" y="48210"/>
                      <a:pt x="3275" y="46876"/>
                      <a:pt x="2720" y="45386"/>
                    </a:cubicBezTo>
                    <a:cubicBezTo>
                      <a:pt x="2078" y="43665"/>
                      <a:pt x="1544" y="41910"/>
                      <a:pt x="1256" y="40089"/>
                    </a:cubicBezTo>
                    <a:cubicBezTo>
                      <a:pt x="1162" y="39494"/>
                      <a:pt x="989" y="38912"/>
                      <a:pt x="850" y="38325"/>
                    </a:cubicBezTo>
                    <a:cubicBezTo>
                      <a:pt x="676" y="38360"/>
                      <a:pt x="720" y="38489"/>
                      <a:pt x="739" y="38607"/>
                    </a:cubicBezTo>
                    <a:cubicBezTo>
                      <a:pt x="1064" y="40513"/>
                      <a:pt x="1299" y="42440"/>
                      <a:pt x="1926" y="44283"/>
                    </a:cubicBezTo>
                    <a:cubicBezTo>
                      <a:pt x="2368" y="45583"/>
                      <a:pt x="2807" y="46889"/>
                      <a:pt x="3623" y="48019"/>
                    </a:cubicBezTo>
                    <a:cubicBezTo>
                      <a:pt x="3981" y="48511"/>
                      <a:pt x="4354" y="48993"/>
                      <a:pt x="4729" y="49473"/>
                    </a:cubicBezTo>
                    <a:cubicBezTo>
                      <a:pt x="5667" y="50673"/>
                      <a:pt x="6614" y="51867"/>
                      <a:pt x="7545" y="53072"/>
                    </a:cubicBezTo>
                    <a:cubicBezTo>
                      <a:pt x="7678" y="53243"/>
                      <a:pt x="7778" y="53461"/>
                      <a:pt x="7827" y="53672"/>
                    </a:cubicBezTo>
                    <a:cubicBezTo>
                      <a:pt x="8102" y="54882"/>
                      <a:pt x="8348" y="56100"/>
                      <a:pt x="8619" y="57311"/>
                    </a:cubicBezTo>
                    <a:cubicBezTo>
                      <a:pt x="8935" y="58727"/>
                      <a:pt x="9251" y="60142"/>
                      <a:pt x="9592" y="61551"/>
                    </a:cubicBezTo>
                    <a:cubicBezTo>
                      <a:pt x="9729" y="62118"/>
                      <a:pt x="9954" y="62664"/>
                      <a:pt x="10102" y="63230"/>
                    </a:cubicBezTo>
                    <a:cubicBezTo>
                      <a:pt x="10225" y="63699"/>
                      <a:pt x="10410" y="64165"/>
                      <a:pt x="10386" y="64792"/>
                    </a:cubicBezTo>
                    <a:cubicBezTo>
                      <a:pt x="10215" y="64603"/>
                      <a:pt x="10114" y="64523"/>
                      <a:pt x="10057" y="64421"/>
                    </a:cubicBezTo>
                    <a:cubicBezTo>
                      <a:pt x="9839" y="64022"/>
                      <a:pt x="9637" y="63615"/>
                      <a:pt x="9425" y="63213"/>
                    </a:cubicBezTo>
                    <a:cubicBezTo>
                      <a:pt x="8953" y="62315"/>
                      <a:pt x="8478" y="61419"/>
                      <a:pt x="8002" y="60524"/>
                    </a:cubicBezTo>
                    <a:cubicBezTo>
                      <a:pt x="7154" y="58927"/>
                      <a:pt x="6263" y="57357"/>
                      <a:pt x="5058" y="55995"/>
                    </a:cubicBezTo>
                    <a:cubicBezTo>
                      <a:pt x="4047" y="54851"/>
                      <a:pt x="3004" y="53733"/>
                      <a:pt x="1968" y="52611"/>
                    </a:cubicBezTo>
                    <a:cubicBezTo>
                      <a:pt x="1858" y="52493"/>
                      <a:pt x="1697" y="52422"/>
                      <a:pt x="1482" y="52276"/>
                    </a:cubicBezTo>
                    <a:cubicBezTo>
                      <a:pt x="1461" y="52487"/>
                      <a:pt x="1408" y="52617"/>
                      <a:pt x="1446" y="52714"/>
                    </a:cubicBezTo>
                    <a:cubicBezTo>
                      <a:pt x="1793" y="53611"/>
                      <a:pt x="2159" y="54502"/>
                      <a:pt x="2512" y="55396"/>
                    </a:cubicBezTo>
                    <a:cubicBezTo>
                      <a:pt x="3102" y="56890"/>
                      <a:pt x="3903" y="58275"/>
                      <a:pt x="4651" y="59690"/>
                    </a:cubicBezTo>
                    <a:cubicBezTo>
                      <a:pt x="5359" y="61031"/>
                      <a:pt x="6285" y="62200"/>
                      <a:pt x="7279" y="63321"/>
                    </a:cubicBezTo>
                    <a:cubicBezTo>
                      <a:pt x="8108" y="64257"/>
                      <a:pt x="9031" y="65093"/>
                      <a:pt x="10145" y="65694"/>
                    </a:cubicBezTo>
                    <a:cubicBezTo>
                      <a:pt x="10766" y="66028"/>
                      <a:pt x="11166" y="66533"/>
                      <a:pt x="11360" y="67231"/>
                    </a:cubicBezTo>
                    <a:cubicBezTo>
                      <a:pt x="11557" y="67941"/>
                      <a:pt x="11798" y="68642"/>
                      <a:pt x="12075" y="69324"/>
                    </a:cubicBezTo>
                    <a:cubicBezTo>
                      <a:pt x="12733" y="70949"/>
                      <a:pt x="13428" y="72559"/>
                      <a:pt x="14100" y="74177"/>
                    </a:cubicBezTo>
                    <a:cubicBezTo>
                      <a:pt x="14154" y="74308"/>
                      <a:pt x="14154" y="74461"/>
                      <a:pt x="14201" y="74725"/>
                    </a:cubicBezTo>
                    <a:cubicBezTo>
                      <a:pt x="13914" y="74522"/>
                      <a:pt x="13681" y="74410"/>
                      <a:pt x="13520" y="74234"/>
                    </a:cubicBezTo>
                    <a:cubicBezTo>
                      <a:pt x="12786" y="73433"/>
                      <a:pt x="12057" y="72624"/>
                      <a:pt x="11353" y="71795"/>
                    </a:cubicBezTo>
                    <a:cubicBezTo>
                      <a:pt x="10828" y="71177"/>
                      <a:pt x="10354" y="70515"/>
                      <a:pt x="9836" y="69891"/>
                    </a:cubicBezTo>
                    <a:cubicBezTo>
                      <a:pt x="9542" y="69539"/>
                      <a:pt x="9189" y="69237"/>
                      <a:pt x="8890" y="68890"/>
                    </a:cubicBezTo>
                    <a:cubicBezTo>
                      <a:pt x="7757" y="67576"/>
                      <a:pt x="6469" y="66422"/>
                      <a:pt x="5166" y="65284"/>
                    </a:cubicBezTo>
                    <a:cubicBezTo>
                      <a:pt x="5102" y="65227"/>
                      <a:pt x="4990" y="65222"/>
                      <a:pt x="4897" y="65198"/>
                    </a:cubicBezTo>
                    <a:cubicBezTo>
                      <a:pt x="4202" y="64356"/>
                      <a:pt x="4094" y="64275"/>
                      <a:pt x="3566" y="64228"/>
                    </a:cubicBezTo>
                    <a:lnTo>
                      <a:pt x="3566" y="64228"/>
                    </a:lnTo>
                    <a:cubicBezTo>
                      <a:pt x="3583" y="64356"/>
                      <a:pt x="3568" y="64488"/>
                      <a:pt x="3617" y="64589"/>
                    </a:cubicBezTo>
                    <a:cubicBezTo>
                      <a:pt x="4020" y="65383"/>
                      <a:pt x="4411" y="66183"/>
                      <a:pt x="4851" y="66957"/>
                    </a:cubicBezTo>
                    <a:cubicBezTo>
                      <a:pt x="5605" y="68285"/>
                      <a:pt x="6431" y="69570"/>
                      <a:pt x="7392" y="70762"/>
                    </a:cubicBezTo>
                    <a:cubicBezTo>
                      <a:pt x="8390" y="72001"/>
                      <a:pt x="9553" y="73052"/>
                      <a:pt x="10915" y="73885"/>
                    </a:cubicBezTo>
                    <a:cubicBezTo>
                      <a:pt x="11422" y="74194"/>
                      <a:pt x="11971" y="74362"/>
                      <a:pt x="12527" y="74547"/>
                    </a:cubicBezTo>
                    <a:cubicBezTo>
                      <a:pt x="13288" y="74800"/>
                      <a:pt x="14010" y="75170"/>
                      <a:pt x="14733" y="75482"/>
                    </a:cubicBezTo>
                    <a:cubicBezTo>
                      <a:pt x="14757" y="75547"/>
                      <a:pt x="14777" y="75609"/>
                      <a:pt x="14798" y="75673"/>
                    </a:cubicBezTo>
                    <a:lnTo>
                      <a:pt x="15318" y="75673"/>
                    </a:lnTo>
                    <a:cubicBezTo>
                      <a:pt x="15263" y="75469"/>
                      <a:pt x="15227" y="75260"/>
                      <a:pt x="15249" y="75040"/>
                    </a:cubicBezTo>
                    <a:lnTo>
                      <a:pt x="15249" y="75039"/>
                    </a:lnTo>
                    <a:cubicBezTo>
                      <a:pt x="15341" y="74156"/>
                      <a:pt x="15409" y="73258"/>
                      <a:pt x="15633" y="72404"/>
                    </a:cubicBezTo>
                    <a:cubicBezTo>
                      <a:pt x="15836" y="71633"/>
                      <a:pt x="16096" y="70875"/>
                      <a:pt x="16354" y="70118"/>
                    </a:cubicBezTo>
                    <a:lnTo>
                      <a:pt x="16354" y="68394"/>
                    </a:lnTo>
                    <a:cubicBezTo>
                      <a:pt x="16225" y="68902"/>
                      <a:pt x="16082" y="69407"/>
                      <a:pt x="15971" y="69920"/>
                    </a:cubicBezTo>
                    <a:cubicBezTo>
                      <a:pt x="15741" y="70983"/>
                      <a:pt x="15341" y="72010"/>
                      <a:pt x="15278" y="73109"/>
                    </a:cubicBezTo>
                    <a:cubicBezTo>
                      <a:pt x="15273" y="73182"/>
                      <a:pt x="15176" y="73246"/>
                      <a:pt x="15024" y="73436"/>
                    </a:cubicBezTo>
                    <a:cubicBezTo>
                      <a:pt x="14926" y="71488"/>
                      <a:pt x="15201" y="69711"/>
                      <a:pt x="15335" y="67921"/>
                    </a:cubicBezTo>
                    <a:lnTo>
                      <a:pt x="15335" y="67921"/>
                    </a:lnTo>
                    <a:cubicBezTo>
                      <a:pt x="15201" y="68353"/>
                      <a:pt x="15176" y="68803"/>
                      <a:pt x="15069" y="69231"/>
                    </a:cubicBezTo>
                    <a:cubicBezTo>
                      <a:pt x="14851" y="70102"/>
                      <a:pt x="14864" y="70982"/>
                      <a:pt x="14830" y="71867"/>
                    </a:cubicBezTo>
                    <a:cubicBezTo>
                      <a:pt x="14804" y="72544"/>
                      <a:pt x="14974" y="73284"/>
                      <a:pt x="14439" y="73891"/>
                    </a:cubicBezTo>
                    <a:cubicBezTo>
                      <a:pt x="14401" y="73828"/>
                      <a:pt x="14360" y="73773"/>
                      <a:pt x="14333" y="73711"/>
                    </a:cubicBezTo>
                    <a:cubicBezTo>
                      <a:pt x="13418" y="71529"/>
                      <a:pt x="12551" y="69329"/>
                      <a:pt x="11751" y="67099"/>
                    </a:cubicBezTo>
                    <a:cubicBezTo>
                      <a:pt x="11248" y="65699"/>
                      <a:pt x="11351" y="64401"/>
                      <a:pt x="11768" y="63072"/>
                    </a:cubicBezTo>
                    <a:cubicBezTo>
                      <a:pt x="12034" y="62224"/>
                      <a:pt x="12386" y="61401"/>
                      <a:pt x="12724" y="60577"/>
                    </a:cubicBezTo>
                    <a:cubicBezTo>
                      <a:pt x="13385" y="58972"/>
                      <a:pt x="13994" y="57347"/>
                      <a:pt x="14227" y="55620"/>
                    </a:cubicBezTo>
                    <a:cubicBezTo>
                      <a:pt x="14407" y="54290"/>
                      <a:pt x="14500" y="52948"/>
                      <a:pt x="14588" y="51604"/>
                    </a:cubicBezTo>
                    <a:cubicBezTo>
                      <a:pt x="14658" y="50517"/>
                      <a:pt x="14648" y="49425"/>
                      <a:pt x="14759" y="48341"/>
                    </a:cubicBezTo>
                    <a:cubicBezTo>
                      <a:pt x="14800" y="47962"/>
                      <a:pt x="14769" y="47611"/>
                      <a:pt x="14592" y="47249"/>
                    </a:cubicBezTo>
                    <a:cubicBezTo>
                      <a:pt x="14243" y="47416"/>
                      <a:pt x="14197" y="47709"/>
                      <a:pt x="14093" y="47957"/>
                    </a:cubicBezTo>
                    <a:cubicBezTo>
                      <a:pt x="13957" y="48286"/>
                      <a:pt x="13837" y="48623"/>
                      <a:pt x="13706" y="48954"/>
                    </a:cubicBezTo>
                    <a:cubicBezTo>
                      <a:pt x="13236" y="50135"/>
                      <a:pt x="12720" y="51299"/>
                      <a:pt x="12303" y="52499"/>
                    </a:cubicBezTo>
                    <a:cubicBezTo>
                      <a:pt x="11738" y="54126"/>
                      <a:pt x="11163" y="55754"/>
                      <a:pt x="11003" y="57497"/>
                    </a:cubicBezTo>
                    <a:cubicBezTo>
                      <a:pt x="10951" y="58045"/>
                      <a:pt x="10866" y="58577"/>
                      <a:pt x="10977" y="59120"/>
                    </a:cubicBezTo>
                    <a:cubicBezTo>
                      <a:pt x="11037" y="59024"/>
                      <a:pt x="11129" y="58930"/>
                      <a:pt x="11135" y="58831"/>
                    </a:cubicBezTo>
                    <a:cubicBezTo>
                      <a:pt x="11216" y="57663"/>
                      <a:pt x="11368" y="56509"/>
                      <a:pt x="11733" y="55390"/>
                    </a:cubicBezTo>
                    <a:cubicBezTo>
                      <a:pt x="12121" y="54207"/>
                      <a:pt x="12479" y="53013"/>
                      <a:pt x="12905" y="51843"/>
                    </a:cubicBezTo>
                    <a:cubicBezTo>
                      <a:pt x="13339" y="50650"/>
                      <a:pt x="13839" y="49481"/>
                      <a:pt x="14314" y="48303"/>
                    </a:cubicBezTo>
                    <a:cubicBezTo>
                      <a:pt x="14339" y="48238"/>
                      <a:pt x="14403" y="48189"/>
                      <a:pt x="14527" y="48035"/>
                    </a:cubicBezTo>
                    <a:lnTo>
                      <a:pt x="14527" y="48035"/>
                    </a:lnTo>
                    <a:cubicBezTo>
                      <a:pt x="14490" y="49014"/>
                      <a:pt x="14478" y="49850"/>
                      <a:pt x="14419" y="50684"/>
                    </a:cubicBezTo>
                    <a:cubicBezTo>
                      <a:pt x="14344" y="51745"/>
                      <a:pt x="14213" y="52802"/>
                      <a:pt x="14139" y="53864"/>
                    </a:cubicBezTo>
                    <a:cubicBezTo>
                      <a:pt x="14073" y="54829"/>
                      <a:pt x="13905" y="55771"/>
                      <a:pt x="13643" y="56700"/>
                    </a:cubicBezTo>
                    <a:cubicBezTo>
                      <a:pt x="13138" y="58494"/>
                      <a:pt x="12407" y="60202"/>
                      <a:pt x="11708" y="61923"/>
                    </a:cubicBezTo>
                    <a:cubicBezTo>
                      <a:pt x="11660" y="62040"/>
                      <a:pt x="11568" y="62139"/>
                      <a:pt x="11497" y="62248"/>
                    </a:cubicBezTo>
                    <a:cubicBezTo>
                      <a:pt x="11592" y="61287"/>
                      <a:pt x="11780" y="60371"/>
                      <a:pt x="11935" y="59451"/>
                    </a:cubicBezTo>
                    <a:cubicBezTo>
                      <a:pt x="12096" y="58499"/>
                      <a:pt x="12195" y="57536"/>
                      <a:pt x="12378" y="56590"/>
                    </a:cubicBezTo>
                    <a:cubicBezTo>
                      <a:pt x="12553" y="55696"/>
                      <a:pt x="12803" y="54816"/>
                      <a:pt x="13019" y="53929"/>
                    </a:cubicBezTo>
                    <a:lnTo>
                      <a:pt x="13019" y="53929"/>
                    </a:lnTo>
                    <a:cubicBezTo>
                      <a:pt x="12569" y="54583"/>
                      <a:pt x="12299" y="55287"/>
                      <a:pt x="12168" y="56043"/>
                    </a:cubicBezTo>
                    <a:cubicBezTo>
                      <a:pt x="12022" y="56896"/>
                      <a:pt x="11861" y="57745"/>
                      <a:pt x="11721" y="58598"/>
                    </a:cubicBezTo>
                    <a:cubicBezTo>
                      <a:pt x="11527" y="59775"/>
                      <a:pt x="11345" y="60954"/>
                      <a:pt x="11156" y="62132"/>
                    </a:cubicBezTo>
                    <a:cubicBezTo>
                      <a:pt x="11141" y="62224"/>
                      <a:pt x="11121" y="62357"/>
                      <a:pt x="11061" y="62391"/>
                    </a:cubicBezTo>
                    <a:cubicBezTo>
                      <a:pt x="10827" y="62518"/>
                      <a:pt x="10864" y="62702"/>
                      <a:pt x="10879" y="62914"/>
                    </a:cubicBezTo>
                    <a:cubicBezTo>
                      <a:pt x="10906" y="63270"/>
                      <a:pt x="10933" y="63634"/>
                      <a:pt x="10790" y="63989"/>
                    </a:cubicBezTo>
                    <a:cubicBezTo>
                      <a:pt x="10670" y="63700"/>
                      <a:pt x="10640" y="63401"/>
                      <a:pt x="10563" y="63115"/>
                    </a:cubicBezTo>
                    <a:cubicBezTo>
                      <a:pt x="10198" y="61742"/>
                      <a:pt x="9787" y="60378"/>
                      <a:pt x="9455" y="58998"/>
                    </a:cubicBezTo>
                    <a:cubicBezTo>
                      <a:pt x="9177" y="57839"/>
                      <a:pt x="9011" y="56651"/>
                      <a:pt x="8738" y="55491"/>
                    </a:cubicBezTo>
                    <a:cubicBezTo>
                      <a:pt x="8575" y="54801"/>
                      <a:pt x="8578" y="54136"/>
                      <a:pt x="8738" y="53461"/>
                    </a:cubicBezTo>
                    <a:cubicBezTo>
                      <a:pt x="8821" y="53115"/>
                      <a:pt x="8947" y="52780"/>
                      <a:pt x="9016" y="52432"/>
                    </a:cubicBezTo>
                    <a:cubicBezTo>
                      <a:pt x="9336" y="50832"/>
                      <a:pt x="10085" y="49417"/>
                      <a:pt x="10884" y="48022"/>
                    </a:cubicBezTo>
                    <a:cubicBezTo>
                      <a:pt x="11589" y="46787"/>
                      <a:pt x="12299" y="45554"/>
                      <a:pt x="13013" y="44324"/>
                    </a:cubicBezTo>
                    <a:cubicBezTo>
                      <a:pt x="13831" y="42916"/>
                      <a:pt x="14206" y="41359"/>
                      <a:pt x="14573" y="39798"/>
                    </a:cubicBezTo>
                    <a:cubicBezTo>
                      <a:pt x="14607" y="39652"/>
                      <a:pt x="14544" y="39483"/>
                      <a:pt x="14517" y="39322"/>
                    </a:cubicBezTo>
                    <a:cubicBezTo>
                      <a:pt x="14476" y="39402"/>
                      <a:pt x="14425" y="39480"/>
                      <a:pt x="14406" y="39565"/>
                    </a:cubicBezTo>
                    <a:cubicBezTo>
                      <a:pt x="14182" y="40556"/>
                      <a:pt x="13944" y="41544"/>
                      <a:pt x="13518" y="42468"/>
                    </a:cubicBezTo>
                    <a:cubicBezTo>
                      <a:pt x="13150" y="43273"/>
                      <a:pt x="12763" y="44073"/>
                      <a:pt x="12327" y="44841"/>
                    </a:cubicBezTo>
                    <a:cubicBezTo>
                      <a:pt x="11502" y="46300"/>
                      <a:pt x="10520" y="47668"/>
                      <a:pt x="9818" y="49199"/>
                    </a:cubicBezTo>
                    <a:cubicBezTo>
                      <a:pt x="9601" y="49671"/>
                      <a:pt x="9357" y="50130"/>
                      <a:pt x="9127" y="50595"/>
                    </a:cubicBezTo>
                    <a:cubicBezTo>
                      <a:pt x="9190" y="49990"/>
                      <a:pt x="9338" y="49411"/>
                      <a:pt x="9514" y="48841"/>
                    </a:cubicBezTo>
                    <a:cubicBezTo>
                      <a:pt x="9684" y="48286"/>
                      <a:pt x="9864" y="47733"/>
                      <a:pt x="10079" y="47193"/>
                    </a:cubicBezTo>
                    <a:cubicBezTo>
                      <a:pt x="10305" y="46629"/>
                      <a:pt x="10587" y="46089"/>
                      <a:pt x="10821" y="45529"/>
                    </a:cubicBezTo>
                    <a:cubicBezTo>
                      <a:pt x="11043" y="44995"/>
                      <a:pt x="11236" y="44447"/>
                      <a:pt x="11442" y="43906"/>
                    </a:cubicBezTo>
                    <a:lnTo>
                      <a:pt x="11442" y="43906"/>
                    </a:lnTo>
                    <a:cubicBezTo>
                      <a:pt x="11196" y="44118"/>
                      <a:pt x="11031" y="44368"/>
                      <a:pt x="10900" y="44635"/>
                    </a:cubicBezTo>
                    <a:cubicBezTo>
                      <a:pt x="10723" y="44996"/>
                      <a:pt x="10563" y="45366"/>
                      <a:pt x="10410" y="45739"/>
                    </a:cubicBezTo>
                    <a:cubicBezTo>
                      <a:pt x="10151" y="46368"/>
                      <a:pt x="9882" y="46995"/>
                      <a:pt x="9657" y="47635"/>
                    </a:cubicBezTo>
                    <a:cubicBezTo>
                      <a:pt x="9431" y="48279"/>
                      <a:pt x="9258" y="48941"/>
                      <a:pt x="9048" y="49590"/>
                    </a:cubicBezTo>
                    <a:cubicBezTo>
                      <a:pt x="9011" y="49705"/>
                      <a:pt x="8909" y="49799"/>
                      <a:pt x="8837" y="49903"/>
                    </a:cubicBezTo>
                    <a:cubicBezTo>
                      <a:pt x="8811" y="48744"/>
                      <a:pt x="8975" y="47643"/>
                      <a:pt x="9231" y="46560"/>
                    </a:cubicBezTo>
                    <a:cubicBezTo>
                      <a:pt x="9345" y="46070"/>
                      <a:pt x="9602" y="45610"/>
                      <a:pt x="9693" y="45118"/>
                    </a:cubicBezTo>
                    <a:cubicBezTo>
                      <a:pt x="9813" y="44467"/>
                      <a:pt x="10175" y="43929"/>
                      <a:pt x="10401" y="43330"/>
                    </a:cubicBezTo>
                    <a:lnTo>
                      <a:pt x="10401" y="43330"/>
                    </a:lnTo>
                    <a:cubicBezTo>
                      <a:pt x="10281" y="43393"/>
                      <a:pt x="10129" y="43441"/>
                      <a:pt x="10079" y="43541"/>
                    </a:cubicBezTo>
                    <a:cubicBezTo>
                      <a:pt x="9875" y="43948"/>
                      <a:pt x="9690" y="44369"/>
                      <a:pt x="9535" y="44798"/>
                    </a:cubicBezTo>
                    <a:cubicBezTo>
                      <a:pt x="9184" y="45777"/>
                      <a:pt x="8858" y="46763"/>
                      <a:pt x="8730" y="47801"/>
                    </a:cubicBezTo>
                    <a:cubicBezTo>
                      <a:pt x="8599" y="48859"/>
                      <a:pt x="8428" y="49917"/>
                      <a:pt x="8359" y="50978"/>
                    </a:cubicBezTo>
                    <a:cubicBezTo>
                      <a:pt x="8332" y="51414"/>
                      <a:pt x="8284" y="51819"/>
                      <a:pt x="8109" y="52293"/>
                    </a:cubicBezTo>
                    <a:cubicBezTo>
                      <a:pt x="8051" y="51963"/>
                      <a:pt x="8002" y="51714"/>
                      <a:pt x="7963" y="51462"/>
                    </a:cubicBezTo>
                    <a:cubicBezTo>
                      <a:pt x="7732" y="49927"/>
                      <a:pt x="7457" y="48395"/>
                      <a:pt x="7282" y="46852"/>
                    </a:cubicBezTo>
                    <a:cubicBezTo>
                      <a:pt x="7045" y="44753"/>
                      <a:pt x="6855" y="42646"/>
                      <a:pt x="6703" y="40536"/>
                    </a:cubicBezTo>
                    <a:cubicBezTo>
                      <a:pt x="6626" y="39483"/>
                      <a:pt x="6593" y="38411"/>
                      <a:pt x="7214" y="37452"/>
                    </a:cubicBezTo>
                    <a:cubicBezTo>
                      <a:pt x="7476" y="37047"/>
                      <a:pt x="7678" y="36605"/>
                      <a:pt x="7900" y="36177"/>
                    </a:cubicBezTo>
                    <a:cubicBezTo>
                      <a:pt x="8345" y="35318"/>
                      <a:pt x="8780" y="34453"/>
                      <a:pt x="9233" y="33599"/>
                    </a:cubicBezTo>
                    <a:cubicBezTo>
                      <a:pt x="10054" y="32047"/>
                      <a:pt x="10887" y="30501"/>
                      <a:pt x="11712" y="28951"/>
                    </a:cubicBezTo>
                    <a:cubicBezTo>
                      <a:pt x="12392" y="27676"/>
                      <a:pt x="13034" y="26378"/>
                      <a:pt x="13754" y="25125"/>
                    </a:cubicBezTo>
                    <a:cubicBezTo>
                      <a:pt x="14747" y="23397"/>
                      <a:pt x="15595" y="21605"/>
                      <a:pt x="16353" y="19767"/>
                    </a:cubicBezTo>
                    <a:lnTo>
                      <a:pt x="16353" y="18808"/>
                    </a:lnTo>
                    <a:cubicBezTo>
                      <a:pt x="16153" y="19294"/>
                      <a:pt x="15932" y="19772"/>
                      <a:pt x="15747" y="20265"/>
                    </a:cubicBezTo>
                    <a:cubicBezTo>
                      <a:pt x="15249" y="21600"/>
                      <a:pt x="14539" y="22832"/>
                      <a:pt x="13869" y="24080"/>
                    </a:cubicBezTo>
                    <a:cubicBezTo>
                      <a:pt x="13112" y="25491"/>
                      <a:pt x="12275" y="26856"/>
                      <a:pt x="11515" y="28265"/>
                    </a:cubicBezTo>
                    <a:cubicBezTo>
                      <a:pt x="10684" y="29808"/>
                      <a:pt x="9905" y="31379"/>
                      <a:pt x="9090" y="32930"/>
                    </a:cubicBezTo>
                    <a:cubicBezTo>
                      <a:pt x="8951" y="33195"/>
                      <a:pt x="8741" y="33420"/>
                      <a:pt x="8563" y="33662"/>
                    </a:cubicBezTo>
                    <a:cubicBezTo>
                      <a:pt x="8396" y="34142"/>
                      <a:pt x="8321" y="34667"/>
                      <a:pt x="7831" y="35196"/>
                    </a:cubicBezTo>
                    <a:cubicBezTo>
                      <a:pt x="7948" y="34494"/>
                      <a:pt x="8138" y="34023"/>
                      <a:pt x="8505" y="33626"/>
                    </a:cubicBezTo>
                    <a:cubicBezTo>
                      <a:pt x="8541" y="33431"/>
                      <a:pt x="8542" y="33220"/>
                      <a:pt x="8619" y="33043"/>
                    </a:cubicBezTo>
                    <a:cubicBezTo>
                      <a:pt x="9075" y="31996"/>
                      <a:pt x="9536" y="30952"/>
                      <a:pt x="10018" y="29918"/>
                    </a:cubicBezTo>
                    <a:cubicBezTo>
                      <a:pt x="10393" y="29113"/>
                      <a:pt x="10809" y="28327"/>
                      <a:pt x="11192" y="27525"/>
                    </a:cubicBezTo>
                    <a:cubicBezTo>
                      <a:pt x="11242" y="27424"/>
                      <a:pt x="11213" y="27288"/>
                      <a:pt x="11228" y="27014"/>
                    </a:cubicBezTo>
                    <a:lnTo>
                      <a:pt x="11228" y="27014"/>
                    </a:lnTo>
                    <a:cubicBezTo>
                      <a:pt x="9637" y="29558"/>
                      <a:pt x="8610" y="32182"/>
                      <a:pt x="7493" y="34773"/>
                    </a:cubicBezTo>
                    <a:cubicBezTo>
                      <a:pt x="7490" y="34492"/>
                      <a:pt x="7571" y="34237"/>
                      <a:pt x="7622" y="33975"/>
                    </a:cubicBezTo>
                    <a:cubicBezTo>
                      <a:pt x="7663" y="33769"/>
                      <a:pt x="7672" y="33557"/>
                      <a:pt x="7691" y="33346"/>
                    </a:cubicBezTo>
                    <a:lnTo>
                      <a:pt x="7691" y="33346"/>
                    </a:lnTo>
                    <a:cubicBezTo>
                      <a:pt x="7657" y="33373"/>
                      <a:pt x="7616" y="33398"/>
                      <a:pt x="7608" y="33431"/>
                    </a:cubicBezTo>
                    <a:cubicBezTo>
                      <a:pt x="7390" y="34312"/>
                      <a:pt x="7177" y="35195"/>
                      <a:pt x="6963" y="36077"/>
                    </a:cubicBezTo>
                    <a:cubicBezTo>
                      <a:pt x="6858" y="36516"/>
                      <a:pt x="6753" y="36957"/>
                      <a:pt x="6648" y="37396"/>
                    </a:cubicBezTo>
                    <a:cubicBezTo>
                      <a:pt x="6551" y="37214"/>
                      <a:pt x="6524" y="37041"/>
                      <a:pt x="6524" y="36867"/>
                    </a:cubicBezTo>
                    <a:cubicBezTo>
                      <a:pt x="6526" y="35706"/>
                      <a:pt x="6530" y="34545"/>
                      <a:pt x="6541" y="33384"/>
                    </a:cubicBezTo>
                    <a:cubicBezTo>
                      <a:pt x="6551" y="32366"/>
                      <a:pt x="6518" y="31343"/>
                      <a:pt x="6604" y="30331"/>
                    </a:cubicBezTo>
                    <a:cubicBezTo>
                      <a:pt x="6694" y="29241"/>
                      <a:pt x="6908" y="28161"/>
                      <a:pt x="7055" y="27076"/>
                    </a:cubicBezTo>
                    <a:cubicBezTo>
                      <a:pt x="7473" y="24014"/>
                      <a:pt x="8291" y="21047"/>
                      <a:pt x="9183" y="18096"/>
                    </a:cubicBezTo>
                    <a:cubicBezTo>
                      <a:pt x="9742" y="16248"/>
                      <a:pt x="10348" y="14412"/>
                      <a:pt x="10824" y="12543"/>
                    </a:cubicBezTo>
                    <a:cubicBezTo>
                      <a:pt x="11365" y="10424"/>
                      <a:pt x="11783" y="8274"/>
                      <a:pt x="12255" y="6138"/>
                    </a:cubicBezTo>
                    <a:cubicBezTo>
                      <a:pt x="12338" y="5765"/>
                      <a:pt x="12470" y="5394"/>
                      <a:pt x="12490" y="5018"/>
                    </a:cubicBezTo>
                    <a:cubicBezTo>
                      <a:pt x="12568" y="3597"/>
                      <a:pt x="12615" y="2176"/>
                      <a:pt x="12661" y="753"/>
                    </a:cubicBezTo>
                    <a:cubicBezTo>
                      <a:pt x="12670" y="510"/>
                      <a:pt x="12625" y="263"/>
                      <a:pt x="12607" y="41"/>
                    </a:cubicBezTo>
                    <a:cubicBezTo>
                      <a:pt x="12523" y="13"/>
                      <a:pt x="12448" y="0"/>
                      <a:pt x="12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2233750" y="1340550"/>
                <a:ext cx="177175" cy="276100"/>
              </a:xfrm>
              <a:custGeom>
                <a:rect b="b" l="l" r="r" t="t"/>
                <a:pathLst>
                  <a:path extrusionOk="0" h="11044" w="7087">
                    <a:moveTo>
                      <a:pt x="7086" y="1"/>
                    </a:moveTo>
                    <a:cubicBezTo>
                      <a:pt x="7044" y="34"/>
                      <a:pt x="6998" y="64"/>
                      <a:pt x="6962" y="100"/>
                    </a:cubicBezTo>
                    <a:cubicBezTo>
                      <a:pt x="6291" y="786"/>
                      <a:pt x="5593" y="1451"/>
                      <a:pt x="4984" y="2188"/>
                    </a:cubicBezTo>
                    <a:cubicBezTo>
                      <a:pt x="4204" y="3127"/>
                      <a:pt x="3419" y="4081"/>
                      <a:pt x="2781" y="5117"/>
                    </a:cubicBezTo>
                    <a:cubicBezTo>
                      <a:pt x="1810" y="6694"/>
                      <a:pt x="984" y="8361"/>
                      <a:pt x="253" y="10067"/>
                    </a:cubicBezTo>
                    <a:cubicBezTo>
                      <a:pt x="122" y="10373"/>
                      <a:pt x="77" y="10715"/>
                      <a:pt x="1" y="11043"/>
                    </a:cubicBezTo>
                    <a:cubicBezTo>
                      <a:pt x="95" y="10946"/>
                      <a:pt x="214" y="10857"/>
                      <a:pt x="256" y="10741"/>
                    </a:cubicBezTo>
                    <a:cubicBezTo>
                      <a:pt x="760" y="9347"/>
                      <a:pt x="1533" y="8087"/>
                      <a:pt x="2196" y="6773"/>
                    </a:cubicBezTo>
                    <a:cubicBezTo>
                      <a:pt x="2862" y="5452"/>
                      <a:pt x="3632" y="4201"/>
                      <a:pt x="4610" y="3087"/>
                    </a:cubicBezTo>
                    <a:cubicBezTo>
                      <a:pt x="4912" y="2742"/>
                      <a:pt x="5255" y="2427"/>
                      <a:pt x="5518" y="2055"/>
                    </a:cubicBezTo>
                    <a:cubicBezTo>
                      <a:pt x="5933" y="1469"/>
                      <a:pt x="6505" y="1058"/>
                      <a:pt x="7086" y="466"/>
                    </a:cubicBezTo>
                    <a:lnTo>
                      <a:pt x="70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2285000" y="1547225"/>
                <a:ext cx="14150" cy="20500"/>
              </a:xfrm>
              <a:custGeom>
                <a:rect b="b" l="l" r="r" t="t"/>
                <a:pathLst>
                  <a:path extrusionOk="0" h="820" w="566">
                    <a:moveTo>
                      <a:pt x="566" y="0"/>
                    </a:moveTo>
                    <a:lnTo>
                      <a:pt x="566" y="0"/>
                    </a:lnTo>
                    <a:cubicBezTo>
                      <a:pt x="280" y="152"/>
                      <a:pt x="0" y="309"/>
                      <a:pt x="71" y="820"/>
                    </a:cubicBezTo>
                    <a:cubicBezTo>
                      <a:pt x="282" y="471"/>
                      <a:pt x="424" y="236"/>
                      <a:pt x="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2272450" y="2409600"/>
                <a:ext cx="7150" cy="20850"/>
              </a:xfrm>
              <a:custGeom>
                <a:rect b="b" l="l" r="r" t="t"/>
                <a:pathLst>
                  <a:path extrusionOk="0" h="834" w="286">
                    <a:moveTo>
                      <a:pt x="39" y="1"/>
                    </a:moveTo>
                    <a:cubicBezTo>
                      <a:pt x="29" y="229"/>
                      <a:pt x="18" y="459"/>
                      <a:pt x="0" y="834"/>
                    </a:cubicBezTo>
                    <a:cubicBezTo>
                      <a:pt x="286" y="462"/>
                      <a:pt x="98" y="213"/>
                      <a:pt x="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2269575" y="2372300"/>
                <a:ext cx="10450" cy="23900"/>
              </a:xfrm>
              <a:custGeom>
                <a:rect b="b" l="l" r="r" t="t"/>
                <a:pathLst>
                  <a:path extrusionOk="0" h="956" w="418">
                    <a:moveTo>
                      <a:pt x="273" y="1"/>
                    </a:moveTo>
                    <a:cubicBezTo>
                      <a:pt x="109" y="276"/>
                      <a:pt x="1" y="557"/>
                      <a:pt x="243" y="956"/>
                    </a:cubicBezTo>
                    <a:cubicBezTo>
                      <a:pt x="276" y="581"/>
                      <a:pt x="417" y="300"/>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2232900" y="1616625"/>
                <a:ext cx="875" cy="1700"/>
              </a:xfrm>
              <a:custGeom>
                <a:rect b="b" l="l" r="r" t="t"/>
                <a:pathLst>
                  <a:path extrusionOk="0" h="68" w="35">
                    <a:moveTo>
                      <a:pt x="35" y="0"/>
                    </a:moveTo>
                    <a:lnTo>
                      <a:pt x="35" y="0"/>
                    </a:lnTo>
                    <a:cubicBezTo>
                      <a:pt x="24" y="11"/>
                      <a:pt x="11" y="21"/>
                      <a:pt x="0" y="33"/>
                    </a:cubicBezTo>
                    <a:cubicBezTo>
                      <a:pt x="2" y="44"/>
                      <a:pt x="6" y="56"/>
                      <a:pt x="8" y="68"/>
                    </a:cubicBezTo>
                    <a:cubicBezTo>
                      <a:pt x="14" y="62"/>
                      <a:pt x="18" y="54"/>
                      <a:pt x="24" y="48"/>
                    </a:cubicBezTo>
                    <a:cubicBezTo>
                      <a:pt x="29" y="32"/>
                      <a:pt x="30" y="15"/>
                      <a:pt x="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2338725" y="1835425"/>
                <a:ext cx="8850" cy="10050"/>
              </a:xfrm>
              <a:custGeom>
                <a:rect b="b" l="l" r="r" t="t"/>
                <a:pathLst>
                  <a:path extrusionOk="0" h="402" w="354">
                    <a:moveTo>
                      <a:pt x="262" y="0"/>
                    </a:moveTo>
                    <a:cubicBezTo>
                      <a:pt x="199" y="97"/>
                      <a:pt x="136" y="194"/>
                      <a:pt x="0" y="402"/>
                    </a:cubicBezTo>
                    <a:cubicBezTo>
                      <a:pt x="160" y="298"/>
                      <a:pt x="221" y="276"/>
                      <a:pt x="256" y="232"/>
                    </a:cubicBezTo>
                    <a:cubicBezTo>
                      <a:pt x="299" y="178"/>
                      <a:pt x="322" y="107"/>
                      <a:pt x="354" y="42"/>
                    </a:cubicBezTo>
                    <a:lnTo>
                      <a:pt x="2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2212750" y="1618300"/>
                <a:ext cx="21975" cy="50750"/>
              </a:xfrm>
              <a:custGeom>
                <a:rect b="b" l="l" r="r" t="t"/>
                <a:pathLst>
                  <a:path extrusionOk="0" h="2030" w="879">
                    <a:moveTo>
                      <a:pt x="814" y="1"/>
                    </a:moveTo>
                    <a:cubicBezTo>
                      <a:pt x="269" y="563"/>
                      <a:pt x="253" y="1339"/>
                      <a:pt x="0" y="2030"/>
                    </a:cubicBezTo>
                    <a:cubicBezTo>
                      <a:pt x="131" y="1951"/>
                      <a:pt x="232" y="1854"/>
                      <a:pt x="283" y="1733"/>
                    </a:cubicBezTo>
                    <a:cubicBezTo>
                      <a:pt x="481" y="1269"/>
                      <a:pt x="674" y="802"/>
                      <a:pt x="845" y="327"/>
                    </a:cubicBezTo>
                    <a:cubicBezTo>
                      <a:pt x="878" y="234"/>
                      <a:pt x="835" y="114"/>
                      <a:pt x="8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2276125" y="2371025"/>
                <a:ext cx="475" cy="1300"/>
              </a:xfrm>
              <a:custGeom>
                <a:rect b="b" l="l" r="r" t="t"/>
                <a:pathLst>
                  <a:path extrusionOk="0" h="52" w="19">
                    <a:moveTo>
                      <a:pt x="14" y="1"/>
                    </a:moveTo>
                    <a:cubicBezTo>
                      <a:pt x="11" y="8"/>
                      <a:pt x="5" y="14"/>
                      <a:pt x="0" y="22"/>
                    </a:cubicBezTo>
                    <a:cubicBezTo>
                      <a:pt x="6" y="32"/>
                      <a:pt x="5" y="41"/>
                      <a:pt x="11" y="52"/>
                    </a:cubicBezTo>
                    <a:cubicBezTo>
                      <a:pt x="14" y="47"/>
                      <a:pt x="15" y="41"/>
                      <a:pt x="18" y="37"/>
                    </a:cubicBezTo>
                    <a:cubicBezTo>
                      <a:pt x="15" y="25"/>
                      <a:pt x="17" y="13"/>
                      <a:pt x="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2347900" y="2377350"/>
                <a:ext cx="63025" cy="349725"/>
              </a:xfrm>
              <a:custGeom>
                <a:rect b="b" l="l" r="r" t="t"/>
                <a:pathLst>
                  <a:path extrusionOk="0" h="13989" w="2521">
                    <a:moveTo>
                      <a:pt x="2520" y="0"/>
                    </a:moveTo>
                    <a:cubicBezTo>
                      <a:pt x="2301" y="100"/>
                      <a:pt x="2250" y="312"/>
                      <a:pt x="2191" y="497"/>
                    </a:cubicBezTo>
                    <a:cubicBezTo>
                      <a:pt x="1940" y="1297"/>
                      <a:pt x="1684" y="2097"/>
                      <a:pt x="1475" y="2909"/>
                    </a:cubicBezTo>
                    <a:cubicBezTo>
                      <a:pt x="1160" y="4140"/>
                      <a:pt x="902" y="5387"/>
                      <a:pt x="581" y="6617"/>
                    </a:cubicBezTo>
                    <a:cubicBezTo>
                      <a:pt x="131" y="8334"/>
                      <a:pt x="0" y="10062"/>
                      <a:pt x="223" y="11826"/>
                    </a:cubicBezTo>
                    <a:cubicBezTo>
                      <a:pt x="311" y="12519"/>
                      <a:pt x="400" y="13201"/>
                      <a:pt x="677" y="13989"/>
                    </a:cubicBezTo>
                    <a:cubicBezTo>
                      <a:pt x="760" y="13780"/>
                      <a:pt x="844" y="13673"/>
                      <a:pt x="818" y="13617"/>
                    </a:cubicBezTo>
                    <a:cubicBezTo>
                      <a:pt x="545" y="13046"/>
                      <a:pt x="585" y="12426"/>
                      <a:pt x="531" y="11822"/>
                    </a:cubicBezTo>
                    <a:cubicBezTo>
                      <a:pt x="408" y="10447"/>
                      <a:pt x="454" y="9074"/>
                      <a:pt x="755" y="7728"/>
                    </a:cubicBezTo>
                    <a:cubicBezTo>
                      <a:pt x="1152" y="5964"/>
                      <a:pt x="1606" y="4216"/>
                      <a:pt x="2045" y="2462"/>
                    </a:cubicBezTo>
                    <a:cubicBezTo>
                      <a:pt x="2090" y="2283"/>
                      <a:pt x="2194" y="2119"/>
                      <a:pt x="2317" y="1841"/>
                    </a:cubicBezTo>
                    <a:cubicBezTo>
                      <a:pt x="2390" y="2346"/>
                      <a:pt x="2457" y="2799"/>
                      <a:pt x="2520" y="3235"/>
                    </a:cubicBezTo>
                    <a:lnTo>
                      <a:pt x="2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2370400" y="1786325"/>
                <a:ext cx="13150" cy="20700"/>
              </a:xfrm>
              <a:custGeom>
                <a:rect b="b" l="l" r="r" t="t"/>
                <a:pathLst>
                  <a:path extrusionOk="0" h="828" w="526">
                    <a:moveTo>
                      <a:pt x="526" y="0"/>
                    </a:moveTo>
                    <a:lnTo>
                      <a:pt x="526" y="0"/>
                    </a:lnTo>
                    <a:cubicBezTo>
                      <a:pt x="138" y="303"/>
                      <a:pt x="1" y="501"/>
                      <a:pt x="148" y="788"/>
                    </a:cubicBezTo>
                    <a:lnTo>
                      <a:pt x="363" y="827"/>
                    </a:lnTo>
                    <a:cubicBezTo>
                      <a:pt x="407" y="606"/>
                      <a:pt x="451" y="385"/>
                      <a:pt x="5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dk2"/>
        </a:solidFill>
      </p:bgPr>
    </p:bg>
    <p:spTree>
      <p:nvGrpSpPr>
        <p:cNvPr id="234" name="Shape 234"/>
        <p:cNvGrpSpPr/>
        <p:nvPr/>
      </p:nvGrpSpPr>
      <p:grpSpPr>
        <a:xfrm>
          <a:off x="0" y="0"/>
          <a:ext cx="0" cy="0"/>
          <a:chOff x="0" y="0"/>
          <a:chExt cx="0" cy="0"/>
        </a:xfrm>
      </p:grpSpPr>
      <p:sp>
        <p:nvSpPr>
          <p:cNvPr id="235" name="Google Shape;235;p24"/>
          <p:cNvSpPr txBox="1"/>
          <p:nvPr>
            <p:ph type="title"/>
          </p:nvPr>
        </p:nvSpPr>
        <p:spPr>
          <a:xfrm>
            <a:off x="884375" y="566050"/>
            <a:ext cx="4524300" cy="1184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6" name="Google Shape;236;p24"/>
          <p:cNvSpPr txBox="1"/>
          <p:nvPr>
            <p:ph idx="1" type="subTitle"/>
          </p:nvPr>
        </p:nvSpPr>
        <p:spPr>
          <a:xfrm>
            <a:off x="884375" y="1750500"/>
            <a:ext cx="4524300" cy="105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237" name="Google Shape;237;p24"/>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238" name="Google Shape;238;p24"/>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txBox="1"/>
          <p:nvPr/>
        </p:nvSpPr>
        <p:spPr>
          <a:xfrm>
            <a:off x="715100" y="3665550"/>
            <a:ext cx="4089900" cy="7626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lt1"/>
                </a:solidFill>
                <a:latin typeface="Tenor Sans"/>
                <a:ea typeface="Tenor Sans"/>
                <a:cs typeface="Tenor Sans"/>
                <a:sym typeface="Tenor Sans"/>
              </a:rPr>
              <a:t>CREDITS:</a:t>
            </a:r>
            <a:r>
              <a:rPr lang="en" sz="1200">
                <a:solidFill>
                  <a:schemeClr val="lt1"/>
                </a:solidFill>
                <a:latin typeface="Tenor Sans"/>
                <a:ea typeface="Tenor Sans"/>
                <a:cs typeface="Tenor Sans"/>
                <a:sym typeface="Tenor Sans"/>
              </a:rPr>
              <a:t> This presentation template was created by </a:t>
            </a:r>
            <a:r>
              <a:rPr b="1" lang="en" sz="1200">
                <a:solidFill>
                  <a:schemeClr val="lt1"/>
                </a:solidFill>
                <a:uFill>
                  <a:noFill/>
                </a:uFill>
                <a:latin typeface="Tenor Sans"/>
                <a:ea typeface="Tenor Sans"/>
                <a:cs typeface="Tenor Sans"/>
                <a:sym typeface="Tenor Sans"/>
                <a:hlinkClick r:id="rId2">
                  <a:extLst>
                    <a:ext uri="{A12FA001-AC4F-418D-AE19-62706E023703}">
                      <ahyp:hlinkClr val="tx"/>
                    </a:ext>
                  </a:extLst>
                </a:hlinkClick>
              </a:rPr>
              <a:t>Slidesgo</a:t>
            </a:r>
            <a:r>
              <a:rPr lang="en" sz="1200">
                <a:solidFill>
                  <a:schemeClr val="lt1"/>
                </a:solidFill>
                <a:latin typeface="Tenor Sans"/>
                <a:ea typeface="Tenor Sans"/>
                <a:cs typeface="Tenor Sans"/>
                <a:sym typeface="Tenor Sans"/>
              </a:rPr>
              <a:t>, and includes icons by </a:t>
            </a:r>
            <a:r>
              <a:rPr b="1" lang="en" sz="1200">
                <a:solidFill>
                  <a:schemeClr val="lt1"/>
                </a:solidFill>
                <a:uFill>
                  <a:noFill/>
                </a:uFill>
                <a:latin typeface="Tenor Sans"/>
                <a:ea typeface="Tenor Sans"/>
                <a:cs typeface="Tenor Sans"/>
                <a:sym typeface="Tenor Sans"/>
                <a:hlinkClick r:id="rId3">
                  <a:extLst>
                    <a:ext uri="{A12FA001-AC4F-418D-AE19-62706E023703}">
                      <ahyp:hlinkClr val="tx"/>
                    </a:ext>
                  </a:extLst>
                </a:hlinkClick>
              </a:rPr>
              <a:t>Flaticon</a:t>
            </a:r>
            <a:r>
              <a:rPr lang="en" sz="1200">
                <a:solidFill>
                  <a:schemeClr val="lt1"/>
                </a:solidFill>
                <a:latin typeface="Tenor Sans"/>
                <a:ea typeface="Tenor Sans"/>
                <a:cs typeface="Tenor Sans"/>
                <a:sym typeface="Tenor Sans"/>
              </a:rPr>
              <a:t>, and infographics &amp; images by </a:t>
            </a:r>
            <a:r>
              <a:rPr b="1" lang="en" sz="1200">
                <a:solidFill>
                  <a:schemeClr val="lt1"/>
                </a:solidFill>
                <a:uFill>
                  <a:noFill/>
                </a:uFill>
                <a:latin typeface="Tenor Sans"/>
                <a:ea typeface="Tenor Sans"/>
                <a:cs typeface="Tenor Sans"/>
                <a:sym typeface="Tenor Sans"/>
                <a:hlinkClick r:id="rId4">
                  <a:extLst>
                    <a:ext uri="{A12FA001-AC4F-418D-AE19-62706E023703}">
                      <ahyp:hlinkClr val="tx"/>
                    </a:ext>
                  </a:extLst>
                </a:hlinkClick>
              </a:rPr>
              <a:t>Freepik</a:t>
            </a:r>
            <a:r>
              <a:rPr lang="en" sz="1200">
                <a:solidFill>
                  <a:schemeClr val="lt1"/>
                </a:solidFill>
                <a:latin typeface="Tenor Sans"/>
                <a:ea typeface="Tenor Sans"/>
                <a:cs typeface="Tenor Sans"/>
                <a:sym typeface="Tenor Sans"/>
              </a:rPr>
              <a:t> </a:t>
            </a:r>
            <a:endParaRPr b="1" sz="1200">
              <a:solidFill>
                <a:schemeClr val="lt1"/>
              </a:solidFill>
              <a:latin typeface="Tenor Sans"/>
              <a:ea typeface="Tenor Sans"/>
              <a:cs typeface="Tenor Sans"/>
              <a:sym typeface="Tenor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40" name="Shape 240"/>
        <p:cNvGrpSpPr/>
        <p:nvPr/>
      </p:nvGrpSpPr>
      <p:grpSpPr>
        <a:xfrm>
          <a:off x="0" y="0"/>
          <a:ext cx="0" cy="0"/>
          <a:chOff x="0" y="0"/>
          <a:chExt cx="0" cy="0"/>
        </a:xfrm>
      </p:grpSpPr>
      <p:cxnSp>
        <p:nvCxnSpPr>
          <p:cNvPr id="241" name="Google Shape;241;p25"/>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242" name="Google Shape;242;p25"/>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 name="Google Shape;243;p25"/>
          <p:cNvGrpSpPr/>
          <p:nvPr/>
        </p:nvGrpSpPr>
        <p:grpSpPr>
          <a:xfrm>
            <a:off x="11" y="9"/>
            <a:ext cx="9154699" cy="877967"/>
            <a:chOff x="11" y="9"/>
            <a:chExt cx="9154699" cy="877967"/>
          </a:xfrm>
        </p:grpSpPr>
        <p:grpSp>
          <p:nvGrpSpPr>
            <p:cNvPr id="244" name="Google Shape;244;p25"/>
            <p:cNvGrpSpPr/>
            <p:nvPr/>
          </p:nvGrpSpPr>
          <p:grpSpPr>
            <a:xfrm flipH="1" rot="5400000">
              <a:off x="838127" y="-838107"/>
              <a:ext cx="877967" cy="2554199"/>
              <a:chOff x="4740125" y="687050"/>
              <a:chExt cx="757325" cy="2203225"/>
            </a:xfrm>
          </p:grpSpPr>
          <p:sp>
            <p:nvSpPr>
              <p:cNvPr id="245" name="Google Shape;245;p25"/>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5"/>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5"/>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5"/>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25"/>
            <p:cNvGrpSpPr/>
            <p:nvPr/>
          </p:nvGrpSpPr>
          <p:grpSpPr>
            <a:xfrm rot="-5400000">
              <a:off x="7438627" y="-838107"/>
              <a:ext cx="877967" cy="2554199"/>
              <a:chOff x="4740125" y="687050"/>
              <a:chExt cx="757325" cy="2203225"/>
            </a:xfrm>
          </p:grpSpPr>
          <p:sp>
            <p:nvSpPr>
              <p:cNvPr id="250" name="Google Shape;250;p25"/>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5"/>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5"/>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54" name="Shape 254"/>
        <p:cNvGrpSpPr/>
        <p:nvPr/>
      </p:nvGrpSpPr>
      <p:grpSpPr>
        <a:xfrm>
          <a:off x="0" y="0"/>
          <a:ext cx="0" cy="0"/>
          <a:chOff x="0" y="0"/>
          <a:chExt cx="0" cy="0"/>
        </a:xfrm>
      </p:grpSpPr>
      <p:grpSp>
        <p:nvGrpSpPr>
          <p:cNvPr id="255" name="Google Shape;255;p26"/>
          <p:cNvGrpSpPr/>
          <p:nvPr/>
        </p:nvGrpSpPr>
        <p:grpSpPr>
          <a:xfrm>
            <a:off x="6238" y="0"/>
            <a:ext cx="9137750" cy="2203225"/>
            <a:chOff x="6238" y="0"/>
            <a:chExt cx="9137750" cy="2203225"/>
          </a:xfrm>
        </p:grpSpPr>
        <p:grpSp>
          <p:nvGrpSpPr>
            <p:cNvPr id="256" name="Google Shape;256;p26"/>
            <p:cNvGrpSpPr/>
            <p:nvPr/>
          </p:nvGrpSpPr>
          <p:grpSpPr>
            <a:xfrm rot="10800000">
              <a:off x="6238" y="0"/>
              <a:ext cx="757325" cy="2203225"/>
              <a:chOff x="4740125" y="687050"/>
              <a:chExt cx="757325" cy="2203225"/>
            </a:xfrm>
          </p:grpSpPr>
          <p:sp>
            <p:nvSpPr>
              <p:cNvPr id="257" name="Google Shape;257;p26"/>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6"/>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6"/>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6"/>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 name="Google Shape;261;p26"/>
            <p:cNvGrpSpPr/>
            <p:nvPr/>
          </p:nvGrpSpPr>
          <p:grpSpPr>
            <a:xfrm flipH="1" rot="10800000">
              <a:off x="8386663" y="0"/>
              <a:ext cx="757325" cy="2203225"/>
              <a:chOff x="4740125" y="687050"/>
              <a:chExt cx="757325" cy="2203225"/>
            </a:xfrm>
          </p:grpSpPr>
          <p:sp>
            <p:nvSpPr>
              <p:cNvPr id="262" name="Google Shape;262;p26"/>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6"/>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6"/>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6"/>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66" name="Google Shape;266;p26"/>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267" name="Google Shape;267;p26"/>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sp>
        <p:nvSpPr>
          <p:cNvPr id="25" name="Google Shape;25;p4"/>
          <p:cNvSpPr txBox="1"/>
          <p:nvPr>
            <p:ph type="title"/>
          </p:nvPr>
        </p:nvSpPr>
        <p:spPr>
          <a:xfrm>
            <a:off x="720000" y="535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4"/>
          <p:cNvSpPr txBox="1"/>
          <p:nvPr>
            <p:ph idx="1" type="body"/>
          </p:nvPr>
        </p:nvSpPr>
        <p:spPr>
          <a:xfrm>
            <a:off x="720000" y="1067525"/>
            <a:ext cx="7704000" cy="354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2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cxnSp>
        <p:nvCxnSpPr>
          <p:cNvPr id="27" name="Google Shape;27;p4"/>
          <p:cNvCxnSpPr/>
          <p:nvPr/>
        </p:nvCxnSpPr>
        <p:spPr>
          <a:xfrm>
            <a:off x="715100" y="4776750"/>
            <a:ext cx="8439600" cy="0"/>
          </a:xfrm>
          <a:prstGeom prst="straightConnector1">
            <a:avLst/>
          </a:prstGeom>
          <a:noFill/>
          <a:ln cap="flat" cmpd="sng" w="9525">
            <a:solidFill>
              <a:schemeClr val="dk1"/>
            </a:solidFill>
            <a:prstDash val="solid"/>
            <a:round/>
            <a:headEnd len="med" w="med" type="none"/>
            <a:tailEnd len="med" w="med" type="none"/>
          </a:ln>
        </p:spPr>
      </p:cxnSp>
      <p:sp>
        <p:nvSpPr>
          <p:cNvPr id="28" name="Google Shape;28;p4"/>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29" name="Shape 29"/>
        <p:cNvGrpSpPr/>
        <p:nvPr/>
      </p:nvGrpSpPr>
      <p:grpSpPr>
        <a:xfrm>
          <a:off x="0" y="0"/>
          <a:ext cx="0" cy="0"/>
          <a:chOff x="0" y="0"/>
          <a:chExt cx="0" cy="0"/>
        </a:xfrm>
      </p:grpSpPr>
      <p:sp>
        <p:nvSpPr>
          <p:cNvPr id="30" name="Google Shape;30;p5"/>
          <p:cNvSpPr txBox="1"/>
          <p:nvPr>
            <p:ph idx="1" type="subTitle"/>
          </p:nvPr>
        </p:nvSpPr>
        <p:spPr>
          <a:xfrm>
            <a:off x="788600" y="1328857"/>
            <a:ext cx="3650700" cy="6366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500"/>
              <a:buFont typeface="Bebas Neue"/>
              <a:buNone/>
              <a:defRPr sz="2400">
                <a:latin typeface="Domine"/>
                <a:ea typeface="Domine"/>
                <a:cs typeface="Domine"/>
                <a:sym typeface="Domi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1" name="Google Shape;31;p5"/>
          <p:cNvSpPr txBox="1"/>
          <p:nvPr>
            <p:ph idx="2" type="subTitle"/>
          </p:nvPr>
        </p:nvSpPr>
        <p:spPr>
          <a:xfrm>
            <a:off x="4699795" y="1328857"/>
            <a:ext cx="3650700" cy="636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Domine"/>
                <a:ea typeface="Domine"/>
                <a:cs typeface="Domine"/>
                <a:sym typeface="Domi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2" name="Google Shape;32;p5"/>
          <p:cNvSpPr txBox="1"/>
          <p:nvPr>
            <p:ph idx="3" type="subTitle"/>
          </p:nvPr>
        </p:nvSpPr>
        <p:spPr>
          <a:xfrm>
            <a:off x="786384" y="1965314"/>
            <a:ext cx="3650700" cy="17709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33" name="Google Shape;33;p5"/>
          <p:cNvSpPr txBox="1"/>
          <p:nvPr>
            <p:ph idx="4" type="subTitle"/>
          </p:nvPr>
        </p:nvSpPr>
        <p:spPr>
          <a:xfrm>
            <a:off x="4699795" y="1965314"/>
            <a:ext cx="3650700" cy="17709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34" name="Google Shape;34;p5"/>
          <p:cNvSpPr txBox="1"/>
          <p:nvPr>
            <p:ph type="title"/>
          </p:nvPr>
        </p:nvSpPr>
        <p:spPr>
          <a:xfrm>
            <a:off x="720000" y="573528"/>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35" name="Google Shape;35;p5"/>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36" name="Google Shape;36;p5"/>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37" name="Shape 37"/>
        <p:cNvGrpSpPr/>
        <p:nvPr/>
      </p:nvGrpSpPr>
      <p:grpSpPr>
        <a:xfrm>
          <a:off x="0" y="0"/>
          <a:ext cx="0" cy="0"/>
          <a:chOff x="0" y="0"/>
          <a:chExt cx="0" cy="0"/>
        </a:xfrm>
      </p:grpSpPr>
      <p:sp>
        <p:nvSpPr>
          <p:cNvPr id="38" name="Google Shape;38;p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39" name="Google Shape;39;p6"/>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40" name="Google Shape;40;p6"/>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41" name="Shape 41"/>
        <p:cNvGrpSpPr/>
        <p:nvPr/>
      </p:nvGrpSpPr>
      <p:grpSpPr>
        <a:xfrm>
          <a:off x="0" y="0"/>
          <a:ext cx="0" cy="0"/>
          <a:chOff x="0" y="0"/>
          <a:chExt cx="0" cy="0"/>
        </a:xfrm>
      </p:grpSpPr>
      <p:sp>
        <p:nvSpPr>
          <p:cNvPr id="42" name="Google Shape;42;p7"/>
          <p:cNvSpPr txBox="1"/>
          <p:nvPr>
            <p:ph idx="1" type="body"/>
          </p:nvPr>
        </p:nvSpPr>
        <p:spPr>
          <a:xfrm>
            <a:off x="776025" y="1964000"/>
            <a:ext cx="3936900" cy="24228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Clr>
                <a:schemeClr val="lt1"/>
              </a:buClr>
              <a:buSzPts val="2000"/>
              <a:buChar char="⁕"/>
              <a:defRPr sz="1400">
                <a:solidFill>
                  <a:schemeClr val="lt1"/>
                </a:solidFill>
              </a:defRPr>
            </a:lvl1pPr>
            <a:lvl2pPr indent="-317500" lvl="1" marL="914400" rtl="0">
              <a:lnSpc>
                <a:spcPct val="115000"/>
              </a:lnSpc>
              <a:spcBef>
                <a:spcPts val="0"/>
              </a:spcBef>
              <a:spcAft>
                <a:spcPts val="0"/>
              </a:spcAft>
              <a:buClr>
                <a:schemeClr val="lt1"/>
              </a:buClr>
              <a:buSzPts val="1400"/>
              <a:buChar char="○"/>
              <a:defRPr>
                <a:solidFill>
                  <a:schemeClr val="lt1"/>
                </a:solidFill>
              </a:defRPr>
            </a:lvl2pPr>
            <a:lvl3pPr indent="-317500" lvl="2" marL="1371600" rtl="0">
              <a:lnSpc>
                <a:spcPct val="115000"/>
              </a:lnSpc>
              <a:spcBef>
                <a:spcPts val="0"/>
              </a:spcBef>
              <a:spcAft>
                <a:spcPts val="0"/>
              </a:spcAft>
              <a:buClr>
                <a:schemeClr val="lt1"/>
              </a:buClr>
              <a:buSzPts val="1400"/>
              <a:buChar char="■"/>
              <a:defRPr>
                <a:solidFill>
                  <a:schemeClr val="lt1"/>
                </a:solidFill>
              </a:defRPr>
            </a:lvl3pPr>
            <a:lvl4pPr indent="-317500" lvl="3" marL="1828800" rtl="0">
              <a:lnSpc>
                <a:spcPct val="115000"/>
              </a:lnSpc>
              <a:spcBef>
                <a:spcPts val="0"/>
              </a:spcBef>
              <a:spcAft>
                <a:spcPts val="0"/>
              </a:spcAft>
              <a:buClr>
                <a:schemeClr val="lt1"/>
              </a:buClr>
              <a:buSzPts val="1400"/>
              <a:buChar char="●"/>
              <a:defRPr>
                <a:solidFill>
                  <a:schemeClr val="lt1"/>
                </a:solidFill>
              </a:defRPr>
            </a:lvl4pPr>
            <a:lvl5pPr indent="-317500" lvl="4" marL="2286000" rtl="0">
              <a:lnSpc>
                <a:spcPct val="115000"/>
              </a:lnSpc>
              <a:spcBef>
                <a:spcPts val="0"/>
              </a:spcBef>
              <a:spcAft>
                <a:spcPts val="0"/>
              </a:spcAft>
              <a:buClr>
                <a:schemeClr val="lt1"/>
              </a:buClr>
              <a:buSzPts val="1400"/>
              <a:buChar char="○"/>
              <a:defRPr>
                <a:solidFill>
                  <a:schemeClr val="lt1"/>
                </a:solidFill>
              </a:defRPr>
            </a:lvl5pPr>
            <a:lvl6pPr indent="-317500" lvl="5" marL="2743200" rtl="0">
              <a:lnSpc>
                <a:spcPct val="115000"/>
              </a:lnSpc>
              <a:spcBef>
                <a:spcPts val="0"/>
              </a:spcBef>
              <a:spcAft>
                <a:spcPts val="0"/>
              </a:spcAft>
              <a:buClr>
                <a:schemeClr val="lt1"/>
              </a:buClr>
              <a:buSzPts val="1400"/>
              <a:buChar char="■"/>
              <a:defRPr>
                <a:solidFill>
                  <a:schemeClr val="lt1"/>
                </a:solidFill>
              </a:defRPr>
            </a:lvl6pPr>
            <a:lvl7pPr indent="-317500" lvl="6" marL="3200400" rtl="0">
              <a:lnSpc>
                <a:spcPct val="115000"/>
              </a:lnSpc>
              <a:spcBef>
                <a:spcPts val="0"/>
              </a:spcBef>
              <a:spcAft>
                <a:spcPts val="0"/>
              </a:spcAft>
              <a:buClr>
                <a:schemeClr val="lt1"/>
              </a:buClr>
              <a:buSzPts val="1400"/>
              <a:buChar char="●"/>
              <a:defRPr>
                <a:solidFill>
                  <a:schemeClr val="lt1"/>
                </a:solidFill>
              </a:defRPr>
            </a:lvl7pPr>
            <a:lvl8pPr indent="-317500" lvl="7" marL="3657600" rtl="0">
              <a:lnSpc>
                <a:spcPct val="115000"/>
              </a:lnSpc>
              <a:spcBef>
                <a:spcPts val="0"/>
              </a:spcBef>
              <a:spcAft>
                <a:spcPts val="0"/>
              </a:spcAft>
              <a:buClr>
                <a:schemeClr val="lt1"/>
              </a:buClr>
              <a:buSzPts val="1400"/>
              <a:buChar char="○"/>
              <a:defRPr>
                <a:solidFill>
                  <a:schemeClr val="lt1"/>
                </a:solidFill>
              </a:defRPr>
            </a:lvl8pPr>
            <a:lvl9pPr indent="-317500" lvl="8" marL="4114800" rtl="0">
              <a:lnSpc>
                <a:spcPct val="115000"/>
              </a:lnSpc>
              <a:spcBef>
                <a:spcPts val="0"/>
              </a:spcBef>
              <a:spcAft>
                <a:spcPts val="0"/>
              </a:spcAft>
              <a:buClr>
                <a:schemeClr val="lt1"/>
              </a:buClr>
              <a:buSzPts val="1400"/>
              <a:buChar char="■"/>
              <a:defRPr>
                <a:solidFill>
                  <a:schemeClr val="lt1"/>
                </a:solidFill>
              </a:defRPr>
            </a:lvl9pPr>
          </a:lstStyle>
          <a:p/>
        </p:txBody>
      </p:sp>
      <p:sp>
        <p:nvSpPr>
          <p:cNvPr id="43" name="Google Shape;43;p7"/>
          <p:cNvSpPr txBox="1"/>
          <p:nvPr>
            <p:ph type="title"/>
          </p:nvPr>
        </p:nvSpPr>
        <p:spPr>
          <a:xfrm>
            <a:off x="715100" y="952275"/>
            <a:ext cx="3997800" cy="10119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44" name="Google Shape;44;p7"/>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45" name="Google Shape;45;p7"/>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46" name="Shape 46"/>
        <p:cNvGrpSpPr/>
        <p:nvPr/>
      </p:nvGrpSpPr>
      <p:grpSpPr>
        <a:xfrm>
          <a:off x="0" y="0"/>
          <a:ext cx="0" cy="0"/>
          <a:chOff x="0" y="0"/>
          <a:chExt cx="0" cy="0"/>
        </a:xfrm>
      </p:grpSpPr>
      <p:sp>
        <p:nvSpPr>
          <p:cNvPr id="47" name="Google Shape;47;p8"/>
          <p:cNvSpPr txBox="1"/>
          <p:nvPr>
            <p:ph type="title"/>
          </p:nvPr>
        </p:nvSpPr>
        <p:spPr>
          <a:xfrm>
            <a:off x="2206200" y="1487925"/>
            <a:ext cx="4731600" cy="1834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cxnSp>
        <p:nvCxnSpPr>
          <p:cNvPr id="48" name="Google Shape;48;p8"/>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49" name="Google Shape;49;p8"/>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50" name="Shape 50"/>
        <p:cNvGrpSpPr/>
        <p:nvPr/>
      </p:nvGrpSpPr>
      <p:grpSpPr>
        <a:xfrm>
          <a:off x="0" y="0"/>
          <a:ext cx="0" cy="0"/>
          <a:chOff x="0" y="0"/>
          <a:chExt cx="0" cy="0"/>
        </a:xfrm>
      </p:grpSpPr>
      <p:sp>
        <p:nvSpPr>
          <p:cNvPr id="51" name="Google Shape;51;p9"/>
          <p:cNvSpPr txBox="1"/>
          <p:nvPr>
            <p:ph type="title"/>
          </p:nvPr>
        </p:nvSpPr>
        <p:spPr>
          <a:xfrm>
            <a:off x="849304" y="1395375"/>
            <a:ext cx="35418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9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2" name="Google Shape;52;p9"/>
          <p:cNvSpPr txBox="1"/>
          <p:nvPr>
            <p:ph idx="1" type="subTitle"/>
          </p:nvPr>
        </p:nvSpPr>
        <p:spPr>
          <a:xfrm>
            <a:off x="849350" y="2176375"/>
            <a:ext cx="3541800" cy="1640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53" name="Google Shape;53;p9"/>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54" name="Google Shape;54;p9"/>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2"/>
        </a:solidFill>
      </p:bgPr>
    </p:bg>
    <p:spTree>
      <p:nvGrpSpPr>
        <p:cNvPr id="55" name="Shape 55"/>
        <p:cNvGrpSpPr/>
        <p:nvPr/>
      </p:nvGrpSpPr>
      <p:grpSpPr>
        <a:xfrm>
          <a:off x="0" y="0"/>
          <a:ext cx="0" cy="0"/>
          <a:chOff x="0" y="0"/>
          <a:chExt cx="0" cy="0"/>
        </a:xfrm>
      </p:grpSpPr>
      <p:sp>
        <p:nvSpPr>
          <p:cNvPr id="56" name="Google Shape;56;p10"/>
          <p:cNvSpPr txBox="1"/>
          <p:nvPr>
            <p:ph type="title"/>
          </p:nvPr>
        </p:nvSpPr>
        <p:spPr>
          <a:xfrm>
            <a:off x="2734254" y="1985100"/>
            <a:ext cx="3675300" cy="117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cxnSp>
        <p:nvCxnSpPr>
          <p:cNvPr id="57" name="Google Shape;57;p10"/>
          <p:cNvCxnSpPr/>
          <p:nvPr/>
        </p:nvCxnSpPr>
        <p:spPr>
          <a:xfrm>
            <a:off x="715100" y="4776750"/>
            <a:ext cx="8439600" cy="0"/>
          </a:xfrm>
          <a:prstGeom prst="straightConnector1">
            <a:avLst/>
          </a:prstGeom>
          <a:noFill/>
          <a:ln cap="flat" cmpd="sng" w="9525">
            <a:solidFill>
              <a:schemeClr val="lt1"/>
            </a:solidFill>
            <a:prstDash val="solid"/>
            <a:round/>
            <a:headEnd len="med" w="med" type="none"/>
            <a:tailEnd len="med" w="med" type="none"/>
          </a:ln>
        </p:spPr>
      </p:cxnSp>
      <p:sp>
        <p:nvSpPr>
          <p:cNvPr id="58" name="Google Shape;58;p10"/>
          <p:cNvSpPr/>
          <p:nvPr/>
        </p:nvSpPr>
        <p:spPr>
          <a:xfrm>
            <a:off x="264250" y="4649613"/>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Domine"/>
              <a:buNone/>
              <a:defRPr sz="3000">
                <a:solidFill>
                  <a:schemeClr val="dk1"/>
                </a:solidFill>
                <a:latin typeface="Domine"/>
                <a:ea typeface="Domine"/>
                <a:cs typeface="Domine"/>
                <a:sym typeface="Domine"/>
              </a:defRPr>
            </a:lvl1pPr>
            <a:lvl2pPr lvl="1" rtl="0">
              <a:spcBef>
                <a:spcPts val="0"/>
              </a:spcBef>
              <a:spcAft>
                <a:spcPts val="0"/>
              </a:spcAft>
              <a:buClr>
                <a:schemeClr val="dk1"/>
              </a:buClr>
              <a:buSzPts val="3500"/>
              <a:buFont typeface="Domine"/>
              <a:buNone/>
              <a:defRPr sz="3500">
                <a:solidFill>
                  <a:schemeClr val="dk1"/>
                </a:solidFill>
                <a:latin typeface="Domine"/>
                <a:ea typeface="Domine"/>
                <a:cs typeface="Domine"/>
                <a:sym typeface="Domine"/>
              </a:defRPr>
            </a:lvl2pPr>
            <a:lvl3pPr lvl="2" rtl="0">
              <a:spcBef>
                <a:spcPts val="0"/>
              </a:spcBef>
              <a:spcAft>
                <a:spcPts val="0"/>
              </a:spcAft>
              <a:buClr>
                <a:schemeClr val="dk1"/>
              </a:buClr>
              <a:buSzPts val="3500"/>
              <a:buFont typeface="Domine"/>
              <a:buNone/>
              <a:defRPr sz="3500">
                <a:solidFill>
                  <a:schemeClr val="dk1"/>
                </a:solidFill>
                <a:latin typeface="Domine"/>
                <a:ea typeface="Domine"/>
                <a:cs typeface="Domine"/>
                <a:sym typeface="Domine"/>
              </a:defRPr>
            </a:lvl3pPr>
            <a:lvl4pPr lvl="3" rtl="0">
              <a:spcBef>
                <a:spcPts val="0"/>
              </a:spcBef>
              <a:spcAft>
                <a:spcPts val="0"/>
              </a:spcAft>
              <a:buClr>
                <a:schemeClr val="dk1"/>
              </a:buClr>
              <a:buSzPts val="3500"/>
              <a:buFont typeface="Domine"/>
              <a:buNone/>
              <a:defRPr sz="3500">
                <a:solidFill>
                  <a:schemeClr val="dk1"/>
                </a:solidFill>
                <a:latin typeface="Domine"/>
                <a:ea typeface="Domine"/>
                <a:cs typeface="Domine"/>
                <a:sym typeface="Domine"/>
              </a:defRPr>
            </a:lvl4pPr>
            <a:lvl5pPr lvl="4" rtl="0">
              <a:spcBef>
                <a:spcPts val="0"/>
              </a:spcBef>
              <a:spcAft>
                <a:spcPts val="0"/>
              </a:spcAft>
              <a:buClr>
                <a:schemeClr val="dk1"/>
              </a:buClr>
              <a:buSzPts val="3500"/>
              <a:buFont typeface="Domine"/>
              <a:buNone/>
              <a:defRPr sz="3500">
                <a:solidFill>
                  <a:schemeClr val="dk1"/>
                </a:solidFill>
                <a:latin typeface="Domine"/>
                <a:ea typeface="Domine"/>
                <a:cs typeface="Domine"/>
                <a:sym typeface="Domine"/>
              </a:defRPr>
            </a:lvl5pPr>
            <a:lvl6pPr lvl="5" rtl="0">
              <a:spcBef>
                <a:spcPts val="0"/>
              </a:spcBef>
              <a:spcAft>
                <a:spcPts val="0"/>
              </a:spcAft>
              <a:buClr>
                <a:schemeClr val="dk1"/>
              </a:buClr>
              <a:buSzPts val="3500"/>
              <a:buFont typeface="Domine"/>
              <a:buNone/>
              <a:defRPr sz="3500">
                <a:solidFill>
                  <a:schemeClr val="dk1"/>
                </a:solidFill>
                <a:latin typeface="Domine"/>
                <a:ea typeface="Domine"/>
                <a:cs typeface="Domine"/>
                <a:sym typeface="Domine"/>
              </a:defRPr>
            </a:lvl6pPr>
            <a:lvl7pPr lvl="6" rtl="0">
              <a:spcBef>
                <a:spcPts val="0"/>
              </a:spcBef>
              <a:spcAft>
                <a:spcPts val="0"/>
              </a:spcAft>
              <a:buClr>
                <a:schemeClr val="dk1"/>
              </a:buClr>
              <a:buSzPts val="3500"/>
              <a:buFont typeface="Domine"/>
              <a:buNone/>
              <a:defRPr sz="3500">
                <a:solidFill>
                  <a:schemeClr val="dk1"/>
                </a:solidFill>
                <a:latin typeface="Domine"/>
                <a:ea typeface="Domine"/>
                <a:cs typeface="Domine"/>
                <a:sym typeface="Domine"/>
              </a:defRPr>
            </a:lvl7pPr>
            <a:lvl8pPr lvl="7" rtl="0">
              <a:spcBef>
                <a:spcPts val="0"/>
              </a:spcBef>
              <a:spcAft>
                <a:spcPts val="0"/>
              </a:spcAft>
              <a:buClr>
                <a:schemeClr val="dk1"/>
              </a:buClr>
              <a:buSzPts val="3500"/>
              <a:buFont typeface="Domine"/>
              <a:buNone/>
              <a:defRPr sz="3500">
                <a:solidFill>
                  <a:schemeClr val="dk1"/>
                </a:solidFill>
                <a:latin typeface="Domine"/>
                <a:ea typeface="Domine"/>
                <a:cs typeface="Domine"/>
                <a:sym typeface="Domine"/>
              </a:defRPr>
            </a:lvl8pPr>
            <a:lvl9pPr lvl="8" rtl="0">
              <a:spcBef>
                <a:spcPts val="0"/>
              </a:spcBef>
              <a:spcAft>
                <a:spcPts val="0"/>
              </a:spcAft>
              <a:buClr>
                <a:schemeClr val="dk1"/>
              </a:buClr>
              <a:buSzPts val="3500"/>
              <a:buFont typeface="Domine"/>
              <a:buNone/>
              <a:defRPr sz="3500">
                <a:solidFill>
                  <a:schemeClr val="dk1"/>
                </a:solidFill>
                <a:latin typeface="Domine"/>
                <a:ea typeface="Domine"/>
                <a:cs typeface="Domine"/>
                <a:sym typeface="Domin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Tenor Sans"/>
              <a:buChar char="●"/>
              <a:defRPr>
                <a:solidFill>
                  <a:schemeClr val="dk1"/>
                </a:solidFill>
                <a:latin typeface="Tenor Sans"/>
                <a:ea typeface="Tenor Sans"/>
                <a:cs typeface="Tenor Sans"/>
                <a:sym typeface="Tenor Sans"/>
              </a:defRPr>
            </a:lvl1pPr>
            <a:lvl2pPr indent="-317500" lvl="1" marL="914400">
              <a:lnSpc>
                <a:spcPct val="100000"/>
              </a:lnSpc>
              <a:spcBef>
                <a:spcPts val="0"/>
              </a:spcBef>
              <a:spcAft>
                <a:spcPts val="0"/>
              </a:spcAft>
              <a:buClr>
                <a:schemeClr val="dk1"/>
              </a:buClr>
              <a:buSzPts val="1400"/>
              <a:buFont typeface="Tenor Sans"/>
              <a:buChar char="○"/>
              <a:defRPr>
                <a:solidFill>
                  <a:schemeClr val="dk1"/>
                </a:solidFill>
                <a:latin typeface="Tenor Sans"/>
                <a:ea typeface="Tenor Sans"/>
                <a:cs typeface="Tenor Sans"/>
                <a:sym typeface="Tenor Sans"/>
              </a:defRPr>
            </a:lvl2pPr>
            <a:lvl3pPr indent="-317500" lvl="2" marL="1371600">
              <a:lnSpc>
                <a:spcPct val="100000"/>
              </a:lnSpc>
              <a:spcBef>
                <a:spcPts val="0"/>
              </a:spcBef>
              <a:spcAft>
                <a:spcPts val="0"/>
              </a:spcAft>
              <a:buClr>
                <a:schemeClr val="dk1"/>
              </a:buClr>
              <a:buSzPts val="1400"/>
              <a:buFont typeface="Tenor Sans"/>
              <a:buChar char="■"/>
              <a:defRPr>
                <a:solidFill>
                  <a:schemeClr val="dk1"/>
                </a:solidFill>
                <a:latin typeface="Tenor Sans"/>
                <a:ea typeface="Tenor Sans"/>
                <a:cs typeface="Tenor Sans"/>
                <a:sym typeface="Tenor Sans"/>
              </a:defRPr>
            </a:lvl3pPr>
            <a:lvl4pPr indent="-317500" lvl="3" marL="1828800">
              <a:lnSpc>
                <a:spcPct val="100000"/>
              </a:lnSpc>
              <a:spcBef>
                <a:spcPts val="0"/>
              </a:spcBef>
              <a:spcAft>
                <a:spcPts val="0"/>
              </a:spcAft>
              <a:buClr>
                <a:schemeClr val="dk1"/>
              </a:buClr>
              <a:buSzPts val="1400"/>
              <a:buFont typeface="Tenor Sans"/>
              <a:buChar char="●"/>
              <a:defRPr>
                <a:solidFill>
                  <a:schemeClr val="dk1"/>
                </a:solidFill>
                <a:latin typeface="Tenor Sans"/>
                <a:ea typeface="Tenor Sans"/>
                <a:cs typeface="Tenor Sans"/>
                <a:sym typeface="Tenor Sans"/>
              </a:defRPr>
            </a:lvl4pPr>
            <a:lvl5pPr indent="-317500" lvl="4" marL="2286000">
              <a:lnSpc>
                <a:spcPct val="100000"/>
              </a:lnSpc>
              <a:spcBef>
                <a:spcPts val="0"/>
              </a:spcBef>
              <a:spcAft>
                <a:spcPts val="0"/>
              </a:spcAft>
              <a:buClr>
                <a:schemeClr val="dk1"/>
              </a:buClr>
              <a:buSzPts val="1400"/>
              <a:buFont typeface="Tenor Sans"/>
              <a:buChar char="○"/>
              <a:defRPr>
                <a:solidFill>
                  <a:schemeClr val="dk1"/>
                </a:solidFill>
                <a:latin typeface="Tenor Sans"/>
                <a:ea typeface="Tenor Sans"/>
                <a:cs typeface="Tenor Sans"/>
                <a:sym typeface="Tenor Sans"/>
              </a:defRPr>
            </a:lvl5pPr>
            <a:lvl6pPr indent="-317500" lvl="5" marL="2743200">
              <a:lnSpc>
                <a:spcPct val="100000"/>
              </a:lnSpc>
              <a:spcBef>
                <a:spcPts val="0"/>
              </a:spcBef>
              <a:spcAft>
                <a:spcPts val="0"/>
              </a:spcAft>
              <a:buClr>
                <a:schemeClr val="dk1"/>
              </a:buClr>
              <a:buSzPts val="1400"/>
              <a:buFont typeface="Tenor Sans"/>
              <a:buChar char="■"/>
              <a:defRPr>
                <a:solidFill>
                  <a:schemeClr val="dk1"/>
                </a:solidFill>
                <a:latin typeface="Tenor Sans"/>
                <a:ea typeface="Tenor Sans"/>
                <a:cs typeface="Tenor Sans"/>
                <a:sym typeface="Tenor Sans"/>
              </a:defRPr>
            </a:lvl6pPr>
            <a:lvl7pPr indent="-317500" lvl="6" marL="3200400">
              <a:lnSpc>
                <a:spcPct val="100000"/>
              </a:lnSpc>
              <a:spcBef>
                <a:spcPts val="0"/>
              </a:spcBef>
              <a:spcAft>
                <a:spcPts val="0"/>
              </a:spcAft>
              <a:buClr>
                <a:schemeClr val="dk1"/>
              </a:buClr>
              <a:buSzPts val="1400"/>
              <a:buFont typeface="Tenor Sans"/>
              <a:buChar char="●"/>
              <a:defRPr>
                <a:solidFill>
                  <a:schemeClr val="dk1"/>
                </a:solidFill>
                <a:latin typeface="Tenor Sans"/>
                <a:ea typeface="Tenor Sans"/>
                <a:cs typeface="Tenor Sans"/>
                <a:sym typeface="Tenor Sans"/>
              </a:defRPr>
            </a:lvl7pPr>
            <a:lvl8pPr indent="-317500" lvl="7" marL="3657600">
              <a:lnSpc>
                <a:spcPct val="100000"/>
              </a:lnSpc>
              <a:spcBef>
                <a:spcPts val="0"/>
              </a:spcBef>
              <a:spcAft>
                <a:spcPts val="0"/>
              </a:spcAft>
              <a:buClr>
                <a:schemeClr val="dk1"/>
              </a:buClr>
              <a:buSzPts val="1400"/>
              <a:buFont typeface="Tenor Sans"/>
              <a:buChar char="○"/>
              <a:defRPr>
                <a:solidFill>
                  <a:schemeClr val="dk1"/>
                </a:solidFill>
                <a:latin typeface="Tenor Sans"/>
                <a:ea typeface="Tenor Sans"/>
                <a:cs typeface="Tenor Sans"/>
                <a:sym typeface="Tenor Sans"/>
              </a:defRPr>
            </a:lvl8pPr>
            <a:lvl9pPr indent="-317500" lvl="8" marL="4114800">
              <a:lnSpc>
                <a:spcPct val="100000"/>
              </a:lnSpc>
              <a:spcBef>
                <a:spcPts val="0"/>
              </a:spcBef>
              <a:spcAft>
                <a:spcPts val="0"/>
              </a:spcAft>
              <a:buClr>
                <a:schemeClr val="dk1"/>
              </a:buClr>
              <a:buSzPts val="1400"/>
              <a:buFont typeface="Tenor Sans"/>
              <a:buChar char="■"/>
              <a:defRPr>
                <a:solidFill>
                  <a:schemeClr val="dk1"/>
                </a:solidFill>
                <a:latin typeface="Tenor Sans"/>
                <a:ea typeface="Tenor Sans"/>
                <a:cs typeface="Tenor Sans"/>
                <a:sym typeface="Tenor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71" name="Shape 271"/>
        <p:cNvGrpSpPr/>
        <p:nvPr/>
      </p:nvGrpSpPr>
      <p:grpSpPr>
        <a:xfrm>
          <a:off x="0" y="0"/>
          <a:ext cx="0" cy="0"/>
          <a:chOff x="0" y="0"/>
          <a:chExt cx="0" cy="0"/>
        </a:xfrm>
      </p:grpSpPr>
      <p:pic>
        <p:nvPicPr>
          <p:cNvPr id="272" name="Google Shape;272;p27"/>
          <p:cNvPicPr preferRelativeResize="0"/>
          <p:nvPr/>
        </p:nvPicPr>
        <p:blipFill rotWithShape="1">
          <a:blip r:embed="rId3">
            <a:alphaModFix/>
          </a:blip>
          <a:srcRect b="26742" l="0" r="0" t="26747"/>
          <a:stretch/>
        </p:blipFill>
        <p:spPr>
          <a:xfrm>
            <a:off x="0" y="0"/>
            <a:ext cx="9143997" cy="2838627"/>
          </a:xfrm>
          <a:prstGeom prst="rect">
            <a:avLst/>
          </a:prstGeom>
          <a:noFill/>
          <a:ln>
            <a:noFill/>
          </a:ln>
        </p:spPr>
      </p:pic>
      <p:sp>
        <p:nvSpPr>
          <p:cNvPr id="273" name="Google Shape;273;p27"/>
          <p:cNvSpPr/>
          <p:nvPr/>
        </p:nvSpPr>
        <p:spPr>
          <a:xfrm>
            <a:off x="1189650" y="921150"/>
            <a:ext cx="6764700" cy="3301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27"/>
          <p:cNvGrpSpPr/>
          <p:nvPr/>
        </p:nvGrpSpPr>
        <p:grpSpPr>
          <a:xfrm>
            <a:off x="6152067" y="2838725"/>
            <a:ext cx="1802595" cy="1372667"/>
            <a:chOff x="510150" y="3107400"/>
            <a:chExt cx="1696400" cy="1291800"/>
          </a:xfrm>
        </p:grpSpPr>
        <p:sp>
          <p:nvSpPr>
            <p:cNvPr id="275" name="Google Shape;275;p27"/>
            <p:cNvSpPr/>
            <p:nvPr/>
          </p:nvSpPr>
          <p:spPr>
            <a:xfrm>
              <a:off x="1804300" y="3566100"/>
              <a:ext cx="4400" cy="16075"/>
            </a:xfrm>
            <a:custGeom>
              <a:rect b="b" l="l" r="r" t="t"/>
              <a:pathLst>
                <a:path extrusionOk="0" h="643" w="176">
                  <a:moveTo>
                    <a:pt x="73" y="0"/>
                  </a:moveTo>
                  <a:cubicBezTo>
                    <a:pt x="49" y="211"/>
                    <a:pt x="25" y="421"/>
                    <a:pt x="1" y="632"/>
                  </a:cubicBezTo>
                  <a:cubicBezTo>
                    <a:pt x="50" y="635"/>
                    <a:pt x="102" y="639"/>
                    <a:pt x="151" y="642"/>
                  </a:cubicBezTo>
                  <a:cubicBezTo>
                    <a:pt x="159" y="429"/>
                    <a:pt x="166" y="215"/>
                    <a:pt x="175" y="3"/>
                  </a:cubicBezTo>
                  <a:cubicBezTo>
                    <a:pt x="141" y="2"/>
                    <a:pt x="106" y="2"/>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a:off x="1803625" y="3432450"/>
              <a:ext cx="24775" cy="89975"/>
            </a:xfrm>
            <a:custGeom>
              <a:rect b="b" l="l" r="r" t="t"/>
              <a:pathLst>
                <a:path extrusionOk="0" h="3599" w="991">
                  <a:moveTo>
                    <a:pt x="990" y="0"/>
                  </a:moveTo>
                  <a:lnTo>
                    <a:pt x="990" y="0"/>
                  </a:lnTo>
                  <a:cubicBezTo>
                    <a:pt x="285" y="1161"/>
                    <a:pt x="285" y="2390"/>
                    <a:pt x="1" y="3542"/>
                  </a:cubicBezTo>
                  <a:cubicBezTo>
                    <a:pt x="79" y="3561"/>
                    <a:pt x="159" y="3579"/>
                    <a:pt x="237" y="3599"/>
                  </a:cubicBezTo>
                  <a:cubicBezTo>
                    <a:pt x="480" y="2439"/>
                    <a:pt x="723" y="1278"/>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1304300" y="3414350"/>
              <a:ext cx="155850" cy="984850"/>
            </a:xfrm>
            <a:custGeom>
              <a:rect b="b" l="l" r="r" t="t"/>
              <a:pathLst>
                <a:path extrusionOk="0" h="39394" w="6234">
                  <a:moveTo>
                    <a:pt x="2584" y="1"/>
                  </a:moveTo>
                  <a:cubicBezTo>
                    <a:pt x="2334" y="201"/>
                    <a:pt x="2191" y="435"/>
                    <a:pt x="2115" y="691"/>
                  </a:cubicBezTo>
                  <a:cubicBezTo>
                    <a:pt x="1957" y="1219"/>
                    <a:pt x="1816" y="1754"/>
                    <a:pt x="1698" y="2294"/>
                  </a:cubicBezTo>
                  <a:cubicBezTo>
                    <a:pt x="1394" y="3700"/>
                    <a:pt x="1031" y="5087"/>
                    <a:pt x="591" y="6460"/>
                  </a:cubicBezTo>
                  <a:cubicBezTo>
                    <a:pt x="342" y="7242"/>
                    <a:pt x="131" y="8067"/>
                    <a:pt x="98" y="8882"/>
                  </a:cubicBezTo>
                  <a:cubicBezTo>
                    <a:pt x="0" y="11251"/>
                    <a:pt x="390" y="13517"/>
                    <a:pt x="1855" y="15485"/>
                  </a:cubicBezTo>
                  <a:cubicBezTo>
                    <a:pt x="2367" y="16174"/>
                    <a:pt x="2832" y="16902"/>
                    <a:pt x="3382" y="17559"/>
                  </a:cubicBezTo>
                  <a:cubicBezTo>
                    <a:pt x="4455" y="18839"/>
                    <a:pt x="4913" y="20358"/>
                    <a:pt x="5134" y="21953"/>
                  </a:cubicBezTo>
                  <a:cubicBezTo>
                    <a:pt x="5366" y="23624"/>
                    <a:pt x="5546" y="25304"/>
                    <a:pt x="5658" y="26985"/>
                  </a:cubicBezTo>
                  <a:cubicBezTo>
                    <a:pt x="5731" y="28117"/>
                    <a:pt x="5727" y="29266"/>
                    <a:pt x="5616" y="30392"/>
                  </a:cubicBezTo>
                  <a:cubicBezTo>
                    <a:pt x="5455" y="32007"/>
                    <a:pt x="5205" y="33612"/>
                    <a:pt x="4829" y="35200"/>
                  </a:cubicBezTo>
                  <a:cubicBezTo>
                    <a:pt x="4489" y="36638"/>
                    <a:pt x="4113" y="38060"/>
                    <a:pt x="3494" y="39394"/>
                  </a:cubicBezTo>
                  <a:lnTo>
                    <a:pt x="4091" y="39394"/>
                  </a:lnTo>
                  <a:cubicBezTo>
                    <a:pt x="4462" y="38544"/>
                    <a:pt x="4780" y="37674"/>
                    <a:pt x="5001" y="36768"/>
                  </a:cubicBezTo>
                  <a:cubicBezTo>
                    <a:pt x="5343" y="35367"/>
                    <a:pt x="5596" y="33943"/>
                    <a:pt x="5870" y="32526"/>
                  </a:cubicBezTo>
                  <a:cubicBezTo>
                    <a:pt x="6119" y="31227"/>
                    <a:pt x="6234" y="29911"/>
                    <a:pt x="6195" y="28588"/>
                  </a:cubicBezTo>
                  <a:cubicBezTo>
                    <a:pt x="6124" y="26192"/>
                    <a:pt x="5831" y="23815"/>
                    <a:pt x="5500" y="21445"/>
                  </a:cubicBezTo>
                  <a:cubicBezTo>
                    <a:pt x="5319" y="20159"/>
                    <a:pt x="4873" y="18938"/>
                    <a:pt x="4104" y="17869"/>
                  </a:cubicBezTo>
                  <a:cubicBezTo>
                    <a:pt x="3567" y="17121"/>
                    <a:pt x="3004" y="16394"/>
                    <a:pt x="2437" y="15669"/>
                  </a:cubicBezTo>
                  <a:cubicBezTo>
                    <a:pt x="1691" y="14714"/>
                    <a:pt x="1104" y="13664"/>
                    <a:pt x="775" y="12506"/>
                  </a:cubicBezTo>
                  <a:cubicBezTo>
                    <a:pt x="306" y="10860"/>
                    <a:pt x="334" y="9181"/>
                    <a:pt x="637" y="7500"/>
                  </a:cubicBezTo>
                  <a:cubicBezTo>
                    <a:pt x="773" y="6741"/>
                    <a:pt x="1085" y="6043"/>
                    <a:pt x="1298" y="5315"/>
                  </a:cubicBezTo>
                  <a:cubicBezTo>
                    <a:pt x="1718" y="3878"/>
                    <a:pt x="1996" y="2398"/>
                    <a:pt x="2337" y="938"/>
                  </a:cubicBezTo>
                  <a:cubicBezTo>
                    <a:pt x="2410" y="623"/>
                    <a:pt x="2501" y="314"/>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510150" y="3911125"/>
              <a:ext cx="604125" cy="488075"/>
            </a:xfrm>
            <a:custGeom>
              <a:rect b="b" l="l" r="r" t="t"/>
              <a:pathLst>
                <a:path extrusionOk="0" h="19523" w="24165">
                  <a:moveTo>
                    <a:pt x="18073" y="0"/>
                  </a:moveTo>
                  <a:cubicBezTo>
                    <a:pt x="17800" y="0"/>
                    <a:pt x="17523" y="24"/>
                    <a:pt x="17240" y="70"/>
                  </a:cubicBezTo>
                  <a:cubicBezTo>
                    <a:pt x="16862" y="130"/>
                    <a:pt x="16465" y="308"/>
                    <a:pt x="16163" y="542"/>
                  </a:cubicBezTo>
                  <a:cubicBezTo>
                    <a:pt x="15512" y="1049"/>
                    <a:pt x="14913" y="1623"/>
                    <a:pt x="14536" y="2383"/>
                  </a:cubicBezTo>
                  <a:cubicBezTo>
                    <a:pt x="14222" y="3016"/>
                    <a:pt x="13907" y="3651"/>
                    <a:pt x="13572" y="4273"/>
                  </a:cubicBezTo>
                  <a:cubicBezTo>
                    <a:pt x="13136" y="5081"/>
                    <a:pt x="12709" y="5894"/>
                    <a:pt x="12222" y="6672"/>
                  </a:cubicBezTo>
                  <a:cubicBezTo>
                    <a:pt x="11814" y="7321"/>
                    <a:pt x="11340" y="7932"/>
                    <a:pt x="10874" y="8542"/>
                  </a:cubicBezTo>
                  <a:cubicBezTo>
                    <a:pt x="9978" y="9714"/>
                    <a:pt x="9064" y="10872"/>
                    <a:pt x="7933" y="11831"/>
                  </a:cubicBezTo>
                  <a:cubicBezTo>
                    <a:pt x="6175" y="13326"/>
                    <a:pt x="4276" y="14524"/>
                    <a:pt x="1891" y="14732"/>
                  </a:cubicBezTo>
                  <a:cubicBezTo>
                    <a:pt x="1295" y="14783"/>
                    <a:pt x="710" y="14950"/>
                    <a:pt x="0" y="15087"/>
                  </a:cubicBezTo>
                  <a:cubicBezTo>
                    <a:pt x="367" y="15478"/>
                    <a:pt x="712" y="15577"/>
                    <a:pt x="1055" y="15678"/>
                  </a:cubicBezTo>
                  <a:cubicBezTo>
                    <a:pt x="2564" y="16124"/>
                    <a:pt x="4109" y="16371"/>
                    <a:pt x="5682" y="16403"/>
                  </a:cubicBezTo>
                  <a:cubicBezTo>
                    <a:pt x="5823" y="16405"/>
                    <a:pt x="5963" y="16407"/>
                    <a:pt x="6104" y="16407"/>
                  </a:cubicBezTo>
                  <a:cubicBezTo>
                    <a:pt x="7817" y="16407"/>
                    <a:pt x="9494" y="16191"/>
                    <a:pt x="11085" y="15469"/>
                  </a:cubicBezTo>
                  <a:cubicBezTo>
                    <a:pt x="12064" y="15024"/>
                    <a:pt x="13005" y="14532"/>
                    <a:pt x="13871" y="13878"/>
                  </a:cubicBezTo>
                  <a:cubicBezTo>
                    <a:pt x="15241" y="12843"/>
                    <a:pt x="16667" y="11882"/>
                    <a:pt x="18058" y="10875"/>
                  </a:cubicBezTo>
                  <a:cubicBezTo>
                    <a:pt x="19216" y="10036"/>
                    <a:pt x="20383" y="9213"/>
                    <a:pt x="21622" y="8497"/>
                  </a:cubicBezTo>
                  <a:cubicBezTo>
                    <a:pt x="21724" y="8439"/>
                    <a:pt x="21777" y="8297"/>
                    <a:pt x="21853" y="8195"/>
                  </a:cubicBezTo>
                  <a:lnTo>
                    <a:pt x="21853" y="8195"/>
                  </a:lnTo>
                  <a:cubicBezTo>
                    <a:pt x="21252" y="8345"/>
                    <a:pt x="20741" y="8603"/>
                    <a:pt x="20250" y="8894"/>
                  </a:cubicBezTo>
                  <a:cubicBezTo>
                    <a:pt x="19381" y="9410"/>
                    <a:pt x="18503" y="9912"/>
                    <a:pt x="17670" y="10482"/>
                  </a:cubicBezTo>
                  <a:cubicBezTo>
                    <a:pt x="16074" y="11572"/>
                    <a:pt x="14524" y="12729"/>
                    <a:pt x="12928" y="13818"/>
                  </a:cubicBezTo>
                  <a:cubicBezTo>
                    <a:pt x="10948" y="15170"/>
                    <a:pt x="8752" y="15879"/>
                    <a:pt x="6345" y="15885"/>
                  </a:cubicBezTo>
                  <a:cubicBezTo>
                    <a:pt x="6336" y="15885"/>
                    <a:pt x="6327" y="15885"/>
                    <a:pt x="6318" y="15885"/>
                  </a:cubicBezTo>
                  <a:cubicBezTo>
                    <a:pt x="6051" y="15885"/>
                    <a:pt x="5784" y="15864"/>
                    <a:pt x="5518" y="15849"/>
                  </a:cubicBezTo>
                  <a:cubicBezTo>
                    <a:pt x="5253" y="15836"/>
                    <a:pt x="4988" y="15815"/>
                    <a:pt x="4722" y="15798"/>
                  </a:cubicBezTo>
                  <a:cubicBezTo>
                    <a:pt x="9685" y="14562"/>
                    <a:pt x="13569" y="11884"/>
                    <a:pt x="16392" y="7667"/>
                  </a:cubicBezTo>
                  <a:lnTo>
                    <a:pt x="16392" y="7667"/>
                  </a:lnTo>
                  <a:cubicBezTo>
                    <a:pt x="16165" y="7789"/>
                    <a:pt x="15954" y="7941"/>
                    <a:pt x="15799" y="8138"/>
                  </a:cubicBezTo>
                  <a:cubicBezTo>
                    <a:pt x="14673" y="9577"/>
                    <a:pt x="13234" y="10685"/>
                    <a:pt x="11858" y="11857"/>
                  </a:cubicBezTo>
                  <a:cubicBezTo>
                    <a:pt x="11300" y="12330"/>
                    <a:pt x="10683" y="12773"/>
                    <a:pt x="10026" y="13088"/>
                  </a:cubicBezTo>
                  <a:cubicBezTo>
                    <a:pt x="8253" y="13939"/>
                    <a:pt x="6420" y="14651"/>
                    <a:pt x="4512" y="15150"/>
                  </a:cubicBezTo>
                  <a:cubicBezTo>
                    <a:pt x="4156" y="15242"/>
                    <a:pt x="3799" y="15311"/>
                    <a:pt x="3433" y="15311"/>
                  </a:cubicBezTo>
                  <a:cubicBezTo>
                    <a:pt x="3186" y="15311"/>
                    <a:pt x="2934" y="15280"/>
                    <a:pt x="2676" y="15203"/>
                  </a:cubicBezTo>
                  <a:cubicBezTo>
                    <a:pt x="3151" y="15087"/>
                    <a:pt x="3635" y="15001"/>
                    <a:pt x="4095" y="14846"/>
                  </a:cubicBezTo>
                  <a:cubicBezTo>
                    <a:pt x="4560" y="14691"/>
                    <a:pt x="5025" y="14511"/>
                    <a:pt x="5449" y="14269"/>
                  </a:cubicBezTo>
                  <a:cubicBezTo>
                    <a:pt x="7116" y="13323"/>
                    <a:pt x="8637" y="12188"/>
                    <a:pt x="9825" y="10658"/>
                  </a:cubicBezTo>
                  <a:cubicBezTo>
                    <a:pt x="10464" y="9836"/>
                    <a:pt x="11089" y="9000"/>
                    <a:pt x="11715" y="8166"/>
                  </a:cubicBezTo>
                  <a:cubicBezTo>
                    <a:pt x="12697" y="6860"/>
                    <a:pt x="13512" y="5460"/>
                    <a:pt x="14174" y="3959"/>
                  </a:cubicBezTo>
                  <a:cubicBezTo>
                    <a:pt x="14518" y="3181"/>
                    <a:pt x="14990" y="2448"/>
                    <a:pt x="15491" y="1756"/>
                  </a:cubicBezTo>
                  <a:cubicBezTo>
                    <a:pt x="15983" y="1076"/>
                    <a:pt x="16626" y="493"/>
                    <a:pt x="17523" y="447"/>
                  </a:cubicBezTo>
                  <a:cubicBezTo>
                    <a:pt x="17648" y="441"/>
                    <a:pt x="17773" y="438"/>
                    <a:pt x="17898" y="438"/>
                  </a:cubicBezTo>
                  <a:cubicBezTo>
                    <a:pt x="18690" y="438"/>
                    <a:pt x="19461" y="584"/>
                    <a:pt x="20144" y="1106"/>
                  </a:cubicBezTo>
                  <a:cubicBezTo>
                    <a:pt x="21058" y="1802"/>
                    <a:pt x="21872" y="2578"/>
                    <a:pt x="22440" y="3590"/>
                  </a:cubicBezTo>
                  <a:cubicBezTo>
                    <a:pt x="23181" y="4909"/>
                    <a:pt x="23583" y="6305"/>
                    <a:pt x="23438" y="7827"/>
                  </a:cubicBezTo>
                  <a:cubicBezTo>
                    <a:pt x="23366" y="8586"/>
                    <a:pt x="23264" y="9342"/>
                    <a:pt x="23162" y="10097"/>
                  </a:cubicBezTo>
                  <a:cubicBezTo>
                    <a:pt x="23133" y="10309"/>
                    <a:pt x="23084" y="10526"/>
                    <a:pt x="22998" y="10720"/>
                  </a:cubicBezTo>
                  <a:cubicBezTo>
                    <a:pt x="22619" y="11591"/>
                    <a:pt x="22228" y="12457"/>
                    <a:pt x="21829" y="13318"/>
                  </a:cubicBezTo>
                  <a:cubicBezTo>
                    <a:pt x="20822" y="15494"/>
                    <a:pt x="19610" y="17549"/>
                    <a:pt x="18138" y="19446"/>
                  </a:cubicBezTo>
                  <a:cubicBezTo>
                    <a:pt x="18118" y="19472"/>
                    <a:pt x="18099" y="19497"/>
                    <a:pt x="18079" y="19523"/>
                  </a:cubicBezTo>
                  <a:lnTo>
                    <a:pt x="18638" y="19523"/>
                  </a:lnTo>
                  <a:cubicBezTo>
                    <a:pt x="20452" y="17164"/>
                    <a:pt x="21882" y="14568"/>
                    <a:pt x="23202" y="11902"/>
                  </a:cubicBezTo>
                  <a:cubicBezTo>
                    <a:pt x="23324" y="11657"/>
                    <a:pt x="23440" y="11395"/>
                    <a:pt x="23491" y="11129"/>
                  </a:cubicBezTo>
                  <a:cubicBezTo>
                    <a:pt x="23649" y="10317"/>
                    <a:pt x="23721" y="9485"/>
                    <a:pt x="23927" y="8687"/>
                  </a:cubicBezTo>
                  <a:cubicBezTo>
                    <a:pt x="24165" y="7765"/>
                    <a:pt x="24126" y="6867"/>
                    <a:pt x="23950" y="5950"/>
                  </a:cubicBezTo>
                  <a:cubicBezTo>
                    <a:pt x="23532" y="3756"/>
                    <a:pt x="22405" y="2060"/>
                    <a:pt x="20557" y="787"/>
                  </a:cubicBezTo>
                  <a:cubicBezTo>
                    <a:pt x="19767" y="243"/>
                    <a:pt x="18945" y="0"/>
                    <a:pt x="18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a:off x="1167575" y="4070675"/>
              <a:ext cx="97425" cy="328525"/>
            </a:xfrm>
            <a:custGeom>
              <a:rect b="b" l="l" r="r" t="t"/>
              <a:pathLst>
                <a:path extrusionOk="0" h="13141" w="3897">
                  <a:moveTo>
                    <a:pt x="0" y="1"/>
                  </a:moveTo>
                  <a:cubicBezTo>
                    <a:pt x="0" y="285"/>
                    <a:pt x="95" y="499"/>
                    <a:pt x="217" y="697"/>
                  </a:cubicBezTo>
                  <a:cubicBezTo>
                    <a:pt x="727" y="1530"/>
                    <a:pt x="1257" y="2353"/>
                    <a:pt x="1757" y="3192"/>
                  </a:cubicBezTo>
                  <a:cubicBezTo>
                    <a:pt x="2624" y="4651"/>
                    <a:pt x="3084" y="6242"/>
                    <a:pt x="2987" y="7932"/>
                  </a:cubicBezTo>
                  <a:cubicBezTo>
                    <a:pt x="2899" y="9448"/>
                    <a:pt x="2408" y="10888"/>
                    <a:pt x="1716" y="12233"/>
                  </a:cubicBezTo>
                  <a:cubicBezTo>
                    <a:pt x="1561" y="12535"/>
                    <a:pt x="1405" y="12839"/>
                    <a:pt x="1248" y="13141"/>
                  </a:cubicBezTo>
                  <a:lnTo>
                    <a:pt x="1898" y="13141"/>
                  </a:lnTo>
                  <a:cubicBezTo>
                    <a:pt x="2522" y="12052"/>
                    <a:pt x="2940" y="10890"/>
                    <a:pt x="3306" y="9688"/>
                  </a:cubicBezTo>
                  <a:cubicBezTo>
                    <a:pt x="3896" y="7748"/>
                    <a:pt x="3572" y="5929"/>
                    <a:pt x="2826" y="4126"/>
                  </a:cubicBezTo>
                  <a:cubicBezTo>
                    <a:pt x="2316" y="2890"/>
                    <a:pt x="1483" y="1857"/>
                    <a:pt x="731" y="774"/>
                  </a:cubicBezTo>
                  <a:cubicBezTo>
                    <a:pt x="531" y="485"/>
                    <a:pt x="247" y="25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a:off x="1519600" y="3107400"/>
              <a:ext cx="497150" cy="1291800"/>
            </a:xfrm>
            <a:custGeom>
              <a:rect b="b" l="l" r="r" t="t"/>
              <a:pathLst>
                <a:path extrusionOk="0" h="51672" w="19886">
                  <a:moveTo>
                    <a:pt x="18762" y="1453"/>
                  </a:moveTo>
                  <a:lnTo>
                    <a:pt x="18762" y="1453"/>
                  </a:lnTo>
                  <a:cubicBezTo>
                    <a:pt x="18669" y="1806"/>
                    <a:pt x="18631" y="2082"/>
                    <a:pt x="18526" y="2328"/>
                  </a:cubicBezTo>
                  <a:cubicBezTo>
                    <a:pt x="18142" y="3231"/>
                    <a:pt x="17763" y="4136"/>
                    <a:pt x="17335" y="5017"/>
                  </a:cubicBezTo>
                  <a:cubicBezTo>
                    <a:pt x="16502" y="6728"/>
                    <a:pt x="15876" y="8506"/>
                    <a:pt x="15342" y="10333"/>
                  </a:cubicBezTo>
                  <a:cubicBezTo>
                    <a:pt x="14619" y="12804"/>
                    <a:pt x="14306" y="15321"/>
                    <a:pt x="14338" y="17877"/>
                  </a:cubicBezTo>
                  <a:cubicBezTo>
                    <a:pt x="14357" y="19407"/>
                    <a:pt x="14541" y="20933"/>
                    <a:pt x="14622" y="22462"/>
                  </a:cubicBezTo>
                  <a:cubicBezTo>
                    <a:pt x="14693" y="23774"/>
                    <a:pt x="14766" y="25090"/>
                    <a:pt x="14759" y="26402"/>
                  </a:cubicBezTo>
                  <a:cubicBezTo>
                    <a:pt x="14750" y="27717"/>
                    <a:pt x="14717" y="29040"/>
                    <a:pt x="14556" y="30342"/>
                  </a:cubicBezTo>
                  <a:cubicBezTo>
                    <a:pt x="14431" y="31368"/>
                    <a:pt x="14133" y="32380"/>
                    <a:pt x="13848" y="33380"/>
                  </a:cubicBezTo>
                  <a:cubicBezTo>
                    <a:pt x="13208" y="35616"/>
                    <a:pt x="12117" y="37646"/>
                    <a:pt x="10855" y="39580"/>
                  </a:cubicBezTo>
                  <a:cubicBezTo>
                    <a:pt x="10290" y="40448"/>
                    <a:pt x="9595" y="41230"/>
                    <a:pt x="8831" y="41988"/>
                  </a:cubicBezTo>
                  <a:cubicBezTo>
                    <a:pt x="8981" y="41691"/>
                    <a:pt x="9123" y="41392"/>
                    <a:pt x="9284" y="41102"/>
                  </a:cubicBezTo>
                  <a:cubicBezTo>
                    <a:pt x="10178" y="39488"/>
                    <a:pt x="11017" y="37851"/>
                    <a:pt x="11634" y="36102"/>
                  </a:cubicBezTo>
                  <a:cubicBezTo>
                    <a:pt x="12240" y="34380"/>
                    <a:pt x="12625" y="32631"/>
                    <a:pt x="12527" y="30792"/>
                  </a:cubicBezTo>
                  <a:cubicBezTo>
                    <a:pt x="12506" y="30399"/>
                    <a:pt x="12595" y="30004"/>
                    <a:pt x="12620" y="29608"/>
                  </a:cubicBezTo>
                  <a:cubicBezTo>
                    <a:pt x="12703" y="28257"/>
                    <a:pt x="12604" y="26915"/>
                    <a:pt x="12399" y="25575"/>
                  </a:cubicBezTo>
                  <a:cubicBezTo>
                    <a:pt x="12156" y="23986"/>
                    <a:pt x="11962" y="22389"/>
                    <a:pt x="11747" y="20796"/>
                  </a:cubicBezTo>
                  <a:cubicBezTo>
                    <a:pt x="11700" y="20795"/>
                    <a:pt x="11655" y="20793"/>
                    <a:pt x="11610" y="20792"/>
                  </a:cubicBezTo>
                  <a:cubicBezTo>
                    <a:pt x="11587" y="20954"/>
                    <a:pt x="11526" y="21121"/>
                    <a:pt x="11550" y="21276"/>
                  </a:cubicBezTo>
                  <a:cubicBezTo>
                    <a:pt x="11693" y="22244"/>
                    <a:pt x="11884" y="23208"/>
                    <a:pt x="11999" y="24180"/>
                  </a:cubicBezTo>
                  <a:cubicBezTo>
                    <a:pt x="12100" y="25032"/>
                    <a:pt x="12151" y="25893"/>
                    <a:pt x="12171" y="26751"/>
                  </a:cubicBezTo>
                  <a:cubicBezTo>
                    <a:pt x="12193" y="27700"/>
                    <a:pt x="12181" y="28652"/>
                    <a:pt x="12138" y="29601"/>
                  </a:cubicBezTo>
                  <a:cubicBezTo>
                    <a:pt x="12097" y="30521"/>
                    <a:pt x="12022" y="31442"/>
                    <a:pt x="11920" y="32356"/>
                  </a:cubicBezTo>
                  <a:cubicBezTo>
                    <a:pt x="11709" y="34233"/>
                    <a:pt x="11078" y="35983"/>
                    <a:pt x="10341" y="37711"/>
                  </a:cubicBezTo>
                  <a:cubicBezTo>
                    <a:pt x="9714" y="39183"/>
                    <a:pt x="8935" y="40576"/>
                    <a:pt x="8219" y="42001"/>
                  </a:cubicBezTo>
                  <a:cubicBezTo>
                    <a:pt x="7972" y="42494"/>
                    <a:pt x="7789" y="43018"/>
                    <a:pt x="7548" y="43514"/>
                  </a:cubicBezTo>
                  <a:cubicBezTo>
                    <a:pt x="7035" y="44579"/>
                    <a:pt x="6217" y="45424"/>
                    <a:pt x="5474" y="46323"/>
                  </a:cubicBezTo>
                  <a:cubicBezTo>
                    <a:pt x="5163" y="46700"/>
                    <a:pt x="4844" y="47072"/>
                    <a:pt x="4492" y="47491"/>
                  </a:cubicBezTo>
                  <a:cubicBezTo>
                    <a:pt x="4291" y="47161"/>
                    <a:pt x="4480" y="46882"/>
                    <a:pt x="4622" y="46675"/>
                  </a:cubicBezTo>
                  <a:cubicBezTo>
                    <a:pt x="5616" y="45224"/>
                    <a:pt x="6180" y="43553"/>
                    <a:pt x="7013" y="42021"/>
                  </a:cubicBezTo>
                  <a:cubicBezTo>
                    <a:pt x="7422" y="41269"/>
                    <a:pt x="7732" y="40464"/>
                    <a:pt x="8102" y="39690"/>
                  </a:cubicBezTo>
                  <a:cubicBezTo>
                    <a:pt x="9002" y="37812"/>
                    <a:pt x="9479" y="35821"/>
                    <a:pt x="9717" y="33760"/>
                  </a:cubicBezTo>
                  <a:cubicBezTo>
                    <a:pt x="9906" y="32111"/>
                    <a:pt x="9930" y="30463"/>
                    <a:pt x="9947" y="28802"/>
                  </a:cubicBezTo>
                  <a:cubicBezTo>
                    <a:pt x="9969" y="26574"/>
                    <a:pt x="9802" y="24396"/>
                    <a:pt x="9303" y="22226"/>
                  </a:cubicBezTo>
                  <a:lnTo>
                    <a:pt x="9305" y="22226"/>
                  </a:lnTo>
                  <a:cubicBezTo>
                    <a:pt x="8981" y="20822"/>
                    <a:pt x="8774" y="19390"/>
                    <a:pt x="8569" y="17963"/>
                  </a:cubicBezTo>
                  <a:cubicBezTo>
                    <a:pt x="8387" y="16694"/>
                    <a:pt x="8595" y="15471"/>
                    <a:pt x="9093" y="14276"/>
                  </a:cubicBezTo>
                  <a:cubicBezTo>
                    <a:pt x="10035" y="12010"/>
                    <a:pt x="11443" y="10043"/>
                    <a:pt x="12914" y="8104"/>
                  </a:cubicBezTo>
                  <a:cubicBezTo>
                    <a:pt x="14642" y="5826"/>
                    <a:pt x="16500" y="3664"/>
                    <a:pt x="18515" y="1635"/>
                  </a:cubicBezTo>
                  <a:cubicBezTo>
                    <a:pt x="18556" y="1593"/>
                    <a:pt x="18610" y="1563"/>
                    <a:pt x="18762" y="1453"/>
                  </a:cubicBezTo>
                  <a:close/>
                  <a:moveTo>
                    <a:pt x="19885" y="0"/>
                  </a:moveTo>
                  <a:cubicBezTo>
                    <a:pt x="19052" y="427"/>
                    <a:pt x="18452" y="838"/>
                    <a:pt x="17936" y="1352"/>
                  </a:cubicBezTo>
                  <a:cubicBezTo>
                    <a:pt x="16088" y="3194"/>
                    <a:pt x="14357" y="5139"/>
                    <a:pt x="12747" y="7199"/>
                  </a:cubicBezTo>
                  <a:cubicBezTo>
                    <a:pt x="11437" y="8873"/>
                    <a:pt x="10187" y="10574"/>
                    <a:pt x="9115" y="12413"/>
                  </a:cubicBezTo>
                  <a:cubicBezTo>
                    <a:pt x="7807" y="14656"/>
                    <a:pt x="7518" y="17002"/>
                    <a:pt x="8096" y="19511"/>
                  </a:cubicBezTo>
                  <a:cubicBezTo>
                    <a:pt x="8475" y="21156"/>
                    <a:pt x="8796" y="22814"/>
                    <a:pt x="9085" y="24478"/>
                  </a:cubicBezTo>
                  <a:cubicBezTo>
                    <a:pt x="9338" y="25930"/>
                    <a:pt x="9326" y="27402"/>
                    <a:pt x="9356" y="28876"/>
                  </a:cubicBezTo>
                  <a:cubicBezTo>
                    <a:pt x="9401" y="31066"/>
                    <a:pt x="9246" y="33228"/>
                    <a:pt x="8903" y="35385"/>
                  </a:cubicBezTo>
                  <a:cubicBezTo>
                    <a:pt x="8605" y="37252"/>
                    <a:pt x="7923" y="38997"/>
                    <a:pt x="7186" y="40718"/>
                  </a:cubicBezTo>
                  <a:cubicBezTo>
                    <a:pt x="6632" y="42016"/>
                    <a:pt x="5998" y="43279"/>
                    <a:pt x="5384" y="44552"/>
                  </a:cubicBezTo>
                  <a:cubicBezTo>
                    <a:pt x="4865" y="45628"/>
                    <a:pt x="4377" y="46723"/>
                    <a:pt x="3786" y="47761"/>
                  </a:cubicBezTo>
                  <a:cubicBezTo>
                    <a:pt x="3044" y="49060"/>
                    <a:pt x="1927" y="50039"/>
                    <a:pt x="778" y="50973"/>
                  </a:cubicBezTo>
                  <a:cubicBezTo>
                    <a:pt x="539" y="51167"/>
                    <a:pt x="261" y="51335"/>
                    <a:pt x="82" y="51574"/>
                  </a:cubicBezTo>
                  <a:cubicBezTo>
                    <a:pt x="56" y="51609"/>
                    <a:pt x="26" y="51639"/>
                    <a:pt x="1" y="51672"/>
                  </a:cubicBezTo>
                  <a:lnTo>
                    <a:pt x="816" y="51672"/>
                  </a:lnTo>
                  <a:cubicBezTo>
                    <a:pt x="2014" y="50743"/>
                    <a:pt x="3095" y="49679"/>
                    <a:pt x="4199" y="48643"/>
                  </a:cubicBezTo>
                  <a:cubicBezTo>
                    <a:pt x="5526" y="47397"/>
                    <a:pt x="6601" y="45931"/>
                    <a:pt x="7747" y="44526"/>
                  </a:cubicBezTo>
                  <a:cubicBezTo>
                    <a:pt x="9067" y="42906"/>
                    <a:pt x="10383" y="41288"/>
                    <a:pt x="11509" y="39523"/>
                  </a:cubicBezTo>
                  <a:cubicBezTo>
                    <a:pt x="12640" y="37753"/>
                    <a:pt x="13551" y="35894"/>
                    <a:pt x="14145" y="33863"/>
                  </a:cubicBezTo>
                  <a:cubicBezTo>
                    <a:pt x="14526" y="32559"/>
                    <a:pt x="14778" y="31248"/>
                    <a:pt x="14939" y="29909"/>
                  </a:cubicBezTo>
                  <a:cubicBezTo>
                    <a:pt x="15073" y="28783"/>
                    <a:pt x="15237" y="27669"/>
                    <a:pt x="15150" y="26520"/>
                  </a:cubicBezTo>
                  <a:cubicBezTo>
                    <a:pt x="15048" y="25180"/>
                    <a:pt x="15121" y="23828"/>
                    <a:pt x="15054" y="22485"/>
                  </a:cubicBezTo>
                  <a:cubicBezTo>
                    <a:pt x="14999" y="21413"/>
                    <a:pt x="14789" y="20348"/>
                    <a:pt x="14759" y="19277"/>
                  </a:cubicBezTo>
                  <a:cubicBezTo>
                    <a:pt x="14729" y="18184"/>
                    <a:pt x="14855" y="17089"/>
                    <a:pt x="14878" y="15993"/>
                  </a:cubicBezTo>
                  <a:cubicBezTo>
                    <a:pt x="14938" y="13100"/>
                    <a:pt x="15711" y="10362"/>
                    <a:pt x="16687" y="7673"/>
                  </a:cubicBezTo>
                  <a:cubicBezTo>
                    <a:pt x="17030" y="6727"/>
                    <a:pt x="17484" y="5820"/>
                    <a:pt x="17891" y="4898"/>
                  </a:cubicBezTo>
                  <a:cubicBezTo>
                    <a:pt x="18387" y="3778"/>
                    <a:pt x="18899" y="2664"/>
                    <a:pt x="19378" y="1537"/>
                  </a:cubicBezTo>
                  <a:cubicBezTo>
                    <a:pt x="19565" y="1097"/>
                    <a:pt x="19681" y="626"/>
                    <a:pt x="19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p:nvPr/>
          </p:nvSpPr>
          <p:spPr>
            <a:xfrm>
              <a:off x="1101450" y="4345500"/>
              <a:ext cx="31850" cy="53700"/>
            </a:xfrm>
            <a:custGeom>
              <a:rect b="b" l="l" r="r" t="t"/>
              <a:pathLst>
                <a:path extrusionOk="0" h="2148" w="1274">
                  <a:moveTo>
                    <a:pt x="1274" y="1"/>
                  </a:moveTo>
                  <a:lnTo>
                    <a:pt x="1274" y="1"/>
                  </a:lnTo>
                  <a:cubicBezTo>
                    <a:pt x="791" y="694"/>
                    <a:pt x="414" y="1437"/>
                    <a:pt x="0" y="2148"/>
                  </a:cubicBezTo>
                  <a:lnTo>
                    <a:pt x="311" y="2148"/>
                  </a:lnTo>
                  <a:cubicBezTo>
                    <a:pt x="528" y="1742"/>
                    <a:pt x="741" y="1331"/>
                    <a:pt x="962" y="927"/>
                  </a:cubicBezTo>
                  <a:cubicBezTo>
                    <a:pt x="1050" y="768"/>
                    <a:pt x="1102" y="587"/>
                    <a:pt x="1161" y="413"/>
                  </a:cubicBezTo>
                  <a:cubicBezTo>
                    <a:pt x="1208" y="279"/>
                    <a:pt x="1236" y="137"/>
                    <a:pt x="1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7"/>
            <p:cNvSpPr/>
            <p:nvPr/>
          </p:nvSpPr>
          <p:spPr>
            <a:xfrm>
              <a:off x="2000300" y="4217900"/>
              <a:ext cx="206225" cy="181300"/>
            </a:xfrm>
            <a:custGeom>
              <a:rect b="b" l="l" r="r" t="t"/>
              <a:pathLst>
                <a:path extrusionOk="0" h="7252" w="8249">
                  <a:moveTo>
                    <a:pt x="8248" y="1"/>
                  </a:moveTo>
                  <a:cubicBezTo>
                    <a:pt x="8239" y="14"/>
                    <a:pt x="8227" y="25"/>
                    <a:pt x="8217" y="37"/>
                  </a:cubicBezTo>
                  <a:cubicBezTo>
                    <a:pt x="6800" y="1816"/>
                    <a:pt x="5364" y="3572"/>
                    <a:pt x="3609" y="5037"/>
                  </a:cubicBezTo>
                  <a:cubicBezTo>
                    <a:pt x="2514" y="5951"/>
                    <a:pt x="1289" y="6664"/>
                    <a:pt x="0" y="7252"/>
                  </a:cubicBezTo>
                  <a:lnTo>
                    <a:pt x="1326" y="7252"/>
                  </a:lnTo>
                  <a:cubicBezTo>
                    <a:pt x="2911" y="6377"/>
                    <a:pt x="4296" y="5272"/>
                    <a:pt x="5551" y="4005"/>
                  </a:cubicBezTo>
                  <a:cubicBezTo>
                    <a:pt x="6522" y="3023"/>
                    <a:pt x="7367" y="1917"/>
                    <a:pt x="8248" y="846"/>
                  </a:cubicBezTo>
                  <a:lnTo>
                    <a:pt x="8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p:nvPr/>
          </p:nvSpPr>
          <p:spPr>
            <a:xfrm>
              <a:off x="1123925" y="4030675"/>
              <a:ext cx="30025" cy="29275"/>
            </a:xfrm>
            <a:custGeom>
              <a:rect b="b" l="l" r="r" t="t"/>
              <a:pathLst>
                <a:path extrusionOk="0" h="1171" w="1201">
                  <a:moveTo>
                    <a:pt x="0" y="1"/>
                  </a:moveTo>
                  <a:cubicBezTo>
                    <a:pt x="400" y="390"/>
                    <a:pt x="800" y="780"/>
                    <a:pt x="1200" y="1171"/>
                  </a:cubicBezTo>
                  <a:cubicBezTo>
                    <a:pt x="1020" y="551"/>
                    <a:pt x="486" y="30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7"/>
            <p:cNvSpPr/>
            <p:nvPr/>
          </p:nvSpPr>
          <p:spPr>
            <a:xfrm>
              <a:off x="1677050" y="4095350"/>
              <a:ext cx="529500" cy="303850"/>
            </a:xfrm>
            <a:custGeom>
              <a:rect b="b" l="l" r="r" t="t"/>
              <a:pathLst>
                <a:path extrusionOk="0" h="12154" w="21180">
                  <a:moveTo>
                    <a:pt x="21180" y="0"/>
                  </a:moveTo>
                  <a:cubicBezTo>
                    <a:pt x="20620" y="49"/>
                    <a:pt x="20063" y="101"/>
                    <a:pt x="19506" y="161"/>
                  </a:cubicBezTo>
                  <a:cubicBezTo>
                    <a:pt x="18935" y="224"/>
                    <a:pt x="18368" y="397"/>
                    <a:pt x="17819" y="582"/>
                  </a:cubicBezTo>
                  <a:cubicBezTo>
                    <a:pt x="16419" y="1055"/>
                    <a:pt x="15073" y="1646"/>
                    <a:pt x="13747" y="2307"/>
                  </a:cubicBezTo>
                  <a:cubicBezTo>
                    <a:pt x="12141" y="3106"/>
                    <a:pt x="10656" y="4080"/>
                    <a:pt x="9220" y="5131"/>
                  </a:cubicBezTo>
                  <a:cubicBezTo>
                    <a:pt x="8283" y="5817"/>
                    <a:pt x="7479" y="6680"/>
                    <a:pt x="6565" y="7404"/>
                  </a:cubicBezTo>
                  <a:cubicBezTo>
                    <a:pt x="4954" y="8676"/>
                    <a:pt x="3351" y="9968"/>
                    <a:pt x="1661" y="11128"/>
                  </a:cubicBezTo>
                  <a:cubicBezTo>
                    <a:pt x="1122" y="11497"/>
                    <a:pt x="566" y="11834"/>
                    <a:pt x="1" y="12154"/>
                  </a:cubicBezTo>
                  <a:lnTo>
                    <a:pt x="1041" y="12154"/>
                  </a:lnTo>
                  <a:cubicBezTo>
                    <a:pt x="1360" y="11968"/>
                    <a:pt x="1683" y="11790"/>
                    <a:pt x="1995" y="11587"/>
                  </a:cubicBezTo>
                  <a:cubicBezTo>
                    <a:pt x="3202" y="10802"/>
                    <a:pt x="4357" y="9927"/>
                    <a:pt x="5476" y="9022"/>
                  </a:cubicBezTo>
                  <a:cubicBezTo>
                    <a:pt x="6832" y="7924"/>
                    <a:pt x="8101" y="6719"/>
                    <a:pt x="9459" y="5625"/>
                  </a:cubicBezTo>
                  <a:cubicBezTo>
                    <a:pt x="10219" y="5010"/>
                    <a:pt x="11100" y="4548"/>
                    <a:pt x="11896" y="3973"/>
                  </a:cubicBezTo>
                  <a:cubicBezTo>
                    <a:pt x="13049" y="3140"/>
                    <a:pt x="14362" y="2612"/>
                    <a:pt x="15611" y="1961"/>
                  </a:cubicBezTo>
                  <a:cubicBezTo>
                    <a:pt x="15935" y="1793"/>
                    <a:pt x="16284" y="1664"/>
                    <a:pt x="16634" y="1554"/>
                  </a:cubicBezTo>
                  <a:cubicBezTo>
                    <a:pt x="17705" y="1214"/>
                    <a:pt x="18765" y="817"/>
                    <a:pt x="19860" y="579"/>
                  </a:cubicBezTo>
                  <a:cubicBezTo>
                    <a:pt x="20297" y="485"/>
                    <a:pt x="20738" y="415"/>
                    <a:pt x="21180" y="363"/>
                  </a:cubicBezTo>
                  <a:lnTo>
                    <a:pt x="211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p:nvPr/>
          </p:nvSpPr>
          <p:spPr>
            <a:xfrm>
              <a:off x="1366850" y="3372600"/>
              <a:ext cx="288575" cy="1026600"/>
            </a:xfrm>
            <a:custGeom>
              <a:rect b="b" l="l" r="r" t="t"/>
              <a:pathLst>
                <a:path extrusionOk="0" h="41064" w="11543">
                  <a:moveTo>
                    <a:pt x="834" y="0"/>
                  </a:moveTo>
                  <a:cubicBezTo>
                    <a:pt x="437" y="284"/>
                    <a:pt x="244" y="698"/>
                    <a:pt x="1" y="1220"/>
                  </a:cubicBezTo>
                  <a:cubicBezTo>
                    <a:pt x="265" y="1098"/>
                    <a:pt x="413" y="1030"/>
                    <a:pt x="613" y="937"/>
                  </a:cubicBezTo>
                  <a:cubicBezTo>
                    <a:pt x="1014" y="2549"/>
                    <a:pt x="1700" y="3987"/>
                    <a:pt x="2429" y="5405"/>
                  </a:cubicBezTo>
                  <a:cubicBezTo>
                    <a:pt x="2512" y="5569"/>
                    <a:pt x="2557" y="5752"/>
                    <a:pt x="2637" y="5918"/>
                  </a:cubicBezTo>
                  <a:cubicBezTo>
                    <a:pt x="3285" y="7239"/>
                    <a:pt x="3872" y="8597"/>
                    <a:pt x="4605" y="9869"/>
                  </a:cubicBezTo>
                  <a:cubicBezTo>
                    <a:pt x="5829" y="11996"/>
                    <a:pt x="7133" y="14077"/>
                    <a:pt x="8437" y="16155"/>
                  </a:cubicBezTo>
                  <a:cubicBezTo>
                    <a:pt x="9490" y="17831"/>
                    <a:pt x="10030" y="19665"/>
                    <a:pt x="10273" y="21607"/>
                  </a:cubicBezTo>
                  <a:cubicBezTo>
                    <a:pt x="10399" y="22613"/>
                    <a:pt x="10544" y="23617"/>
                    <a:pt x="10631" y="24626"/>
                  </a:cubicBezTo>
                  <a:cubicBezTo>
                    <a:pt x="10700" y="25417"/>
                    <a:pt x="10730" y="26216"/>
                    <a:pt x="10709" y="27010"/>
                  </a:cubicBezTo>
                  <a:cubicBezTo>
                    <a:pt x="10675" y="28301"/>
                    <a:pt x="10407" y="29560"/>
                    <a:pt x="10141" y="30825"/>
                  </a:cubicBezTo>
                  <a:cubicBezTo>
                    <a:pt x="9830" y="32301"/>
                    <a:pt x="9559" y="33786"/>
                    <a:pt x="8983" y="35184"/>
                  </a:cubicBezTo>
                  <a:cubicBezTo>
                    <a:pt x="8339" y="36744"/>
                    <a:pt x="7623" y="38246"/>
                    <a:pt x="6299" y="39405"/>
                  </a:cubicBezTo>
                  <a:cubicBezTo>
                    <a:pt x="5706" y="39926"/>
                    <a:pt x="5150" y="40488"/>
                    <a:pt x="4605" y="41064"/>
                  </a:cubicBezTo>
                  <a:lnTo>
                    <a:pt x="5419" y="41064"/>
                  </a:lnTo>
                  <a:cubicBezTo>
                    <a:pt x="5717" y="40784"/>
                    <a:pt x="6014" y="40506"/>
                    <a:pt x="6308" y="40222"/>
                  </a:cubicBezTo>
                  <a:cubicBezTo>
                    <a:pt x="7010" y="39538"/>
                    <a:pt x="7819" y="38938"/>
                    <a:pt x="8299" y="38065"/>
                  </a:cubicBezTo>
                  <a:cubicBezTo>
                    <a:pt x="9216" y="36398"/>
                    <a:pt x="9999" y="34667"/>
                    <a:pt x="10399" y="32793"/>
                  </a:cubicBezTo>
                  <a:cubicBezTo>
                    <a:pt x="10559" y="32047"/>
                    <a:pt x="10604" y="31273"/>
                    <a:pt x="10819" y="30545"/>
                  </a:cubicBezTo>
                  <a:cubicBezTo>
                    <a:pt x="11402" y="28574"/>
                    <a:pt x="11542" y="26577"/>
                    <a:pt x="11311" y="24543"/>
                  </a:cubicBezTo>
                  <a:cubicBezTo>
                    <a:pt x="11202" y="23596"/>
                    <a:pt x="11060" y="22650"/>
                    <a:pt x="10998" y="21698"/>
                  </a:cubicBezTo>
                  <a:lnTo>
                    <a:pt x="10998" y="21700"/>
                  </a:lnTo>
                  <a:cubicBezTo>
                    <a:pt x="10902" y="20203"/>
                    <a:pt x="10431" y="18803"/>
                    <a:pt x="9846" y="17461"/>
                  </a:cubicBezTo>
                  <a:cubicBezTo>
                    <a:pt x="8748" y="14943"/>
                    <a:pt x="7112" y="12730"/>
                    <a:pt x="5638" y="10430"/>
                  </a:cubicBezTo>
                  <a:cubicBezTo>
                    <a:pt x="4908" y="9291"/>
                    <a:pt x="4266" y="8112"/>
                    <a:pt x="3650" y="6915"/>
                  </a:cubicBezTo>
                  <a:cubicBezTo>
                    <a:pt x="3117" y="5878"/>
                    <a:pt x="2640" y="4812"/>
                    <a:pt x="2151" y="3754"/>
                  </a:cubicBezTo>
                  <a:cubicBezTo>
                    <a:pt x="1932" y="3281"/>
                    <a:pt x="1712" y="2808"/>
                    <a:pt x="1544" y="2317"/>
                  </a:cubicBezTo>
                  <a:cubicBezTo>
                    <a:pt x="1290" y="1569"/>
                    <a:pt x="1077" y="805"/>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7"/>
            <p:cNvSpPr/>
            <p:nvPr/>
          </p:nvSpPr>
          <p:spPr>
            <a:xfrm>
              <a:off x="1425025" y="3692150"/>
              <a:ext cx="152125" cy="707050"/>
            </a:xfrm>
            <a:custGeom>
              <a:rect b="b" l="l" r="r" t="t"/>
              <a:pathLst>
                <a:path extrusionOk="0" h="28282" w="6085">
                  <a:moveTo>
                    <a:pt x="1023" y="0"/>
                  </a:moveTo>
                  <a:cubicBezTo>
                    <a:pt x="975" y="20"/>
                    <a:pt x="928" y="41"/>
                    <a:pt x="880" y="60"/>
                  </a:cubicBezTo>
                  <a:cubicBezTo>
                    <a:pt x="979" y="334"/>
                    <a:pt x="1054" y="620"/>
                    <a:pt x="1182" y="880"/>
                  </a:cubicBezTo>
                  <a:cubicBezTo>
                    <a:pt x="1794" y="2118"/>
                    <a:pt x="2411" y="3351"/>
                    <a:pt x="3184" y="4504"/>
                  </a:cubicBezTo>
                  <a:cubicBezTo>
                    <a:pt x="3572" y="5085"/>
                    <a:pt x="3839" y="5749"/>
                    <a:pt x="4131" y="6390"/>
                  </a:cubicBezTo>
                  <a:cubicBezTo>
                    <a:pt x="4751" y="7743"/>
                    <a:pt x="4979" y="9199"/>
                    <a:pt x="5247" y="10649"/>
                  </a:cubicBezTo>
                  <a:cubicBezTo>
                    <a:pt x="5360" y="11267"/>
                    <a:pt x="5433" y="11867"/>
                    <a:pt x="5293" y="12471"/>
                  </a:cubicBezTo>
                  <a:cubicBezTo>
                    <a:pt x="5086" y="13369"/>
                    <a:pt x="4863" y="14264"/>
                    <a:pt x="4605" y="15146"/>
                  </a:cubicBezTo>
                  <a:cubicBezTo>
                    <a:pt x="4355" y="16001"/>
                    <a:pt x="4005" y="16826"/>
                    <a:pt x="3782" y="17686"/>
                  </a:cubicBezTo>
                  <a:cubicBezTo>
                    <a:pt x="3268" y="19673"/>
                    <a:pt x="2803" y="21671"/>
                    <a:pt x="2320" y="23665"/>
                  </a:cubicBezTo>
                  <a:cubicBezTo>
                    <a:pt x="1969" y="25114"/>
                    <a:pt x="1361" y="26437"/>
                    <a:pt x="475" y="27643"/>
                  </a:cubicBezTo>
                  <a:cubicBezTo>
                    <a:pt x="322" y="27852"/>
                    <a:pt x="143" y="28056"/>
                    <a:pt x="0" y="28282"/>
                  </a:cubicBezTo>
                  <a:lnTo>
                    <a:pt x="298" y="28282"/>
                  </a:lnTo>
                  <a:cubicBezTo>
                    <a:pt x="408" y="28141"/>
                    <a:pt x="517" y="27998"/>
                    <a:pt x="641" y="27870"/>
                  </a:cubicBezTo>
                  <a:cubicBezTo>
                    <a:pt x="1629" y="26847"/>
                    <a:pt x="2229" y="25592"/>
                    <a:pt x="2674" y="24288"/>
                  </a:cubicBezTo>
                  <a:cubicBezTo>
                    <a:pt x="3127" y="22963"/>
                    <a:pt x="3381" y="21569"/>
                    <a:pt x="3739" y="20211"/>
                  </a:cubicBezTo>
                  <a:cubicBezTo>
                    <a:pt x="4005" y="19201"/>
                    <a:pt x="4286" y="18195"/>
                    <a:pt x="4581" y="17193"/>
                  </a:cubicBezTo>
                  <a:cubicBezTo>
                    <a:pt x="4970" y="15870"/>
                    <a:pt x="5448" y="14567"/>
                    <a:pt x="5754" y="13225"/>
                  </a:cubicBezTo>
                  <a:cubicBezTo>
                    <a:pt x="5933" y="12438"/>
                    <a:pt x="6084" y="11602"/>
                    <a:pt x="5797" y="10770"/>
                  </a:cubicBezTo>
                  <a:cubicBezTo>
                    <a:pt x="5648" y="10340"/>
                    <a:pt x="5594" y="9877"/>
                    <a:pt x="5512" y="9426"/>
                  </a:cubicBezTo>
                  <a:cubicBezTo>
                    <a:pt x="5196" y="7686"/>
                    <a:pt x="4587" y="6064"/>
                    <a:pt x="3654" y="4558"/>
                  </a:cubicBezTo>
                  <a:cubicBezTo>
                    <a:pt x="2946" y="3412"/>
                    <a:pt x="2265" y="2251"/>
                    <a:pt x="1582" y="1091"/>
                  </a:cubicBezTo>
                  <a:cubicBezTo>
                    <a:pt x="1376" y="739"/>
                    <a:pt x="1208" y="364"/>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7"/>
            <p:cNvSpPr/>
            <p:nvPr/>
          </p:nvSpPr>
          <p:spPr>
            <a:xfrm>
              <a:off x="1789525" y="4291325"/>
              <a:ext cx="146950" cy="107875"/>
            </a:xfrm>
            <a:custGeom>
              <a:rect b="b" l="l" r="r" t="t"/>
              <a:pathLst>
                <a:path extrusionOk="0" h="4315" w="5878">
                  <a:moveTo>
                    <a:pt x="5878" y="1"/>
                  </a:moveTo>
                  <a:cubicBezTo>
                    <a:pt x="5252" y="47"/>
                    <a:pt x="4918" y="377"/>
                    <a:pt x="4580" y="617"/>
                  </a:cubicBezTo>
                  <a:cubicBezTo>
                    <a:pt x="3933" y="1079"/>
                    <a:pt x="3335" y="1610"/>
                    <a:pt x="2720" y="2115"/>
                  </a:cubicBezTo>
                  <a:cubicBezTo>
                    <a:pt x="1843" y="2834"/>
                    <a:pt x="1010" y="3616"/>
                    <a:pt x="82" y="4262"/>
                  </a:cubicBezTo>
                  <a:cubicBezTo>
                    <a:pt x="55" y="4282"/>
                    <a:pt x="26" y="4297"/>
                    <a:pt x="1" y="4315"/>
                  </a:cubicBezTo>
                  <a:lnTo>
                    <a:pt x="929" y="4315"/>
                  </a:lnTo>
                  <a:cubicBezTo>
                    <a:pt x="1193" y="4109"/>
                    <a:pt x="1457" y="3900"/>
                    <a:pt x="1691" y="3665"/>
                  </a:cubicBezTo>
                  <a:cubicBezTo>
                    <a:pt x="2885" y="2462"/>
                    <a:pt x="4202" y="1413"/>
                    <a:pt x="5530" y="372"/>
                  </a:cubicBezTo>
                  <a:cubicBezTo>
                    <a:pt x="5621" y="301"/>
                    <a:pt x="5690" y="204"/>
                    <a:pt x="5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 name="Google Shape;288;p27"/>
          <p:cNvSpPr txBox="1"/>
          <p:nvPr>
            <p:ph idx="1" type="subTitle"/>
          </p:nvPr>
        </p:nvSpPr>
        <p:spPr>
          <a:xfrm>
            <a:off x="1816200" y="3269372"/>
            <a:ext cx="5511600" cy="608400"/>
          </a:xfrm>
          <a:prstGeom prst="rect">
            <a:avLst/>
          </a:prstGeom>
        </p:spPr>
        <p:txBody>
          <a:bodyPr anchorCtr="0" anchor="t" bIns="91425" lIns="91425" spcFirstLastPara="1" rIns="91425" wrap="square" tIns="91425">
            <a:noAutofit/>
          </a:bodyPr>
          <a:lstStyle/>
          <a:p>
            <a:pPr indent="0" lvl="0" marL="0" rtl="0" algn="ctr">
              <a:lnSpc>
                <a:spcPct val="107916"/>
              </a:lnSpc>
              <a:spcBef>
                <a:spcPts val="0"/>
              </a:spcBef>
              <a:spcAft>
                <a:spcPts val="0"/>
              </a:spcAft>
              <a:buNone/>
            </a:pPr>
            <a:r>
              <a:rPr b="1" lang="en" sz="1400">
                <a:latin typeface="Calibri"/>
                <a:ea typeface="Calibri"/>
                <a:cs typeface="Calibri"/>
                <a:sym typeface="Calibri"/>
              </a:rPr>
              <a:t>This project is centered around the development of a deep learning model for the identification of medicinal plant leaves.</a:t>
            </a:r>
            <a:endParaRPr b="1" sz="1400">
              <a:latin typeface="Assistant"/>
              <a:ea typeface="Assistant"/>
              <a:cs typeface="Assistant"/>
              <a:sym typeface="Assistant"/>
            </a:endParaRPr>
          </a:p>
          <a:p>
            <a:pPr indent="0" lvl="0" marL="0" rtl="0" algn="ctr">
              <a:spcBef>
                <a:spcPts val="800"/>
              </a:spcBef>
              <a:spcAft>
                <a:spcPts val="0"/>
              </a:spcAft>
              <a:buNone/>
            </a:pPr>
            <a:r>
              <a:t/>
            </a:r>
            <a:endParaRPr b="1" sz="1400"/>
          </a:p>
        </p:txBody>
      </p:sp>
      <p:cxnSp>
        <p:nvCxnSpPr>
          <p:cNvPr id="289" name="Google Shape;289;p27"/>
          <p:cNvCxnSpPr/>
          <p:nvPr/>
        </p:nvCxnSpPr>
        <p:spPr>
          <a:xfrm>
            <a:off x="3783750" y="3100219"/>
            <a:ext cx="1576500" cy="0"/>
          </a:xfrm>
          <a:prstGeom prst="straightConnector1">
            <a:avLst/>
          </a:prstGeom>
          <a:noFill/>
          <a:ln cap="flat" cmpd="sng" w="9525">
            <a:solidFill>
              <a:schemeClr val="dk1"/>
            </a:solidFill>
            <a:prstDash val="solid"/>
            <a:round/>
            <a:headEnd len="med" w="med" type="none"/>
            <a:tailEnd len="med" w="med" type="none"/>
          </a:ln>
        </p:spPr>
      </p:cxnSp>
      <p:grpSp>
        <p:nvGrpSpPr>
          <p:cNvPr id="290" name="Google Shape;290;p27"/>
          <p:cNvGrpSpPr/>
          <p:nvPr/>
        </p:nvGrpSpPr>
        <p:grpSpPr>
          <a:xfrm flipH="1" rot="5400000">
            <a:off x="1386893" y="3111386"/>
            <a:ext cx="913709" cy="1308206"/>
            <a:chOff x="1304300" y="3107400"/>
            <a:chExt cx="902250" cy="1291800"/>
          </a:xfrm>
        </p:grpSpPr>
        <p:sp>
          <p:nvSpPr>
            <p:cNvPr id="291" name="Google Shape;291;p27"/>
            <p:cNvSpPr/>
            <p:nvPr/>
          </p:nvSpPr>
          <p:spPr>
            <a:xfrm>
              <a:off x="1804300" y="3566100"/>
              <a:ext cx="4400" cy="16075"/>
            </a:xfrm>
            <a:custGeom>
              <a:rect b="b" l="l" r="r" t="t"/>
              <a:pathLst>
                <a:path extrusionOk="0" h="643" w="176">
                  <a:moveTo>
                    <a:pt x="73" y="0"/>
                  </a:moveTo>
                  <a:cubicBezTo>
                    <a:pt x="49" y="211"/>
                    <a:pt x="25" y="421"/>
                    <a:pt x="1" y="632"/>
                  </a:cubicBezTo>
                  <a:cubicBezTo>
                    <a:pt x="50" y="635"/>
                    <a:pt x="102" y="639"/>
                    <a:pt x="151" y="642"/>
                  </a:cubicBezTo>
                  <a:cubicBezTo>
                    <a:pt x="159" y="429"/>
                    <a:pt x="166" y="215"/>
                    <a:pt x="175" y="3"/>
                  </a:cubicBezTo>
                  <a:cubicBezTo>
                    <a:pt x="141" y="2"/>
                    <a:pt x="106" y="2"/>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a:off x="1803625" y="3432450"/>
              <a:ext cx="24775" cy="89975"/>
            </a:xfrm>
            <a:custGeom>
              <a:rect b="b" l="l" r="r" t="t"/>
              <a:pathLst>
                <a:path extrusionOk="0" h="3599" w="991">
                  <a:moveTo>
                    <a:pt x="990" y="0"/>
                  </a:moveTo>
                  <a:lnTo>
                    <a:pt x="990" y="0"/>
                  </a:lnTo>
                  <a:cubicBezTo>
                    <a:pt x="285" y="1161"/>
                    <a:pt x="285" y="2390"/>
                    <a:pt x="1" y="3542"/>
                  </a:cubicBezTo>
                  <a:cubicBezTo>
                    <a:pt x="79" y="3561"/>
                    <a:pt x="159" y="3579"/>
                    <a:pt x="237" y="3599"/>
                  </a:cubicBezTo>
                  <a:cubicBezTo>
                    <a:pt x="480" y="2439"/>
                    <a:pt x="723" y="1278"/>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7"/>
            <p:cNvSpPr/>
            <p:nvPr/>
          </p:nvSpPr>
          <p:spPr>
            <a:xfrm>
              <a:off x="1304300" y="3414350"/>
              <a:ext cx="155850" cy="984850"/>
            </a:xfrm>
            <a:custGeom>
              <a:rect b="b" l="l" r="r" t="t"/>
              <a:pathLst>
                <a:path extrusionOk="0" h="39394" w="6234">
                  <a:moveTo>
                    <a:pt x="2584" y="1"/>
                  </a:moveTo>
                  <a:cubicBezTo>
                    <a:pt x="2334" y="201"/>
                    <a:pt x="2191" y="435"/>
                    <a:pt x="2115" y="691"/>
                  </a:cubicBezTo>
                  <a:cubicBezTo>
                    <a:pt x="1957" y="1219"/>
                    <a:pt x="1816" y="1754"/>
                    <a:pt x="1698" y="2294"/>
                  </a:cubicBezTo>
                  <a:cubicBezTo>
                    <a:pt x="1394" y="3700"/>
                    <a:pt x="1031" y="5087"/>
                    <a:pt x="591" y="6460"/>
                  </a:cubicBezTo>
                  <a:cubicBezTo>
                    <a:pt x="342" y="7242"/>
                    <a:pt x="131" y="8067"/>
                    <a:pt x="98" y="8882"/>
                  </a:cubicBezTo>
                  <a:cubicBezTo>
                    <a:pt x="0" y="11251"/>
                    <a:pt x="390" y="13517"/>
                    <a:pt x="1855" y="15485"/>
                  </a:cubicBezTo>
                  <a:cubicBezTo>
                    <a:pt x="2367" y="16174"/>
                    <a:pt x="2832" y="16902"/>
                    <a:pt x="3382" y="17559"/>
                  </a:cubicBezTo>
                  <a:cubicBezTo>
                    <a:pt x="4455" y="18839"/>
                    <a:pt x="4913" y="20358"/>
                    <a:pt x="5134" y="21953"/>
                  </a:cubicBezTo>
                  <a:cubicBezTo>
                    <a:pt x="5366" y="23624"/>
                    <a:pt x="5546" y="25304"/>
                    <a:pt x="5658" y="26985"/>
                  </a:cubicBezTo>
                  <a:cubicBezTo>
                    <a:pt x="5731" y="28117"/>
                    <a:pt x="5727" y="29266"/>
                    <a:pt x="5616" y="30392"/>
                  </a:cubicBezTo>
                  <a:cubicBezTo>
                    <a:pt x="5455" y="32007"/>
                    <a:pt x="5205" y="33612"/>
                    <a:pt x="4829" y="35200"/>
                  </a:cubicBezTo>
                  <a:cubicBezTo>
                    <a:pt x="4489" y="36638"/>
                    <a:pt x="4113" y="38060"/>
                    <a:pt x="3494" y="39394"/>
                  </a:cubicBezTo>
                  <a:lnTo>
                    <a:pt x="4091" y="39394"/>
                  </a:lnTo>
                  <a:cubicBezTo>
                    <a:pt x="4462" y="38544"/>
                    <a:pt x="4780" y="37674"/>
                    <a:pt x="5001" y="36768"/>
                  </a:cubicBezTo>
                  <a:cubicBezTo>
                    <a:pt x="5343" y="35367"/>
                    <a:pt x="5596" y="33943"/>
                    <a:pt x="5870" y="32526"/>
                  </a:cubicBezTo>
                  <a:cubicBezTo>
                    <a:pt x="6119" y="31227"/>
                    <a:pt x="6234" y="29911"/>
                    <a:pt x="6195" y="28588"/>
                  </a:cubicBezTo>
                  <a:cubicBezTo>
                    <a:pt x="6124" y="26192"/>
                    <a:pt x="5831" y="23815"/>
                    <a:pt x="5500" y="21445"/>
                  </a:cubicBezTo>
                  <a:cubicBezTo>
                    <a:pt x="5319" y="20159"/>
                    <a:pt x="4873" y="18938"/>
                    <a:pt x="4104" y="17869"/>
                  </a:cubicBezTo>
                  <a:cubicBezTo>
                    <a:pt x="3567" y="17121"/>
                    <a:pt x="3004" y="16394"/>
                    <a:pt x="2437" y="15669"/>
                  </a:cubicBezTo>
                  <a:cubicBezTo>
                    <a:pt x="1691" y="14714"/>
                    <a:pt x="1104" y="13664"/>
                    <a:pt x="775" y="12506"/>
                  </a:cubicBezTo>
                  <a:cubicBezTo>
                    <a:pt x="306" y="10860"/>
                    <a:pt x="334" y="9181"/>
                    <a:pt x="637" y="7500"/>
                  </a:cubicBezTo>
                  <a:cubicBezTo>
                    <a:pt x="773" y="6741"/>
                    <a:pt x="1085" y="6043"/>
                    <a:pt x="1298" y="5315"/>
                  </a:cubicBezTo>
                  <a:cubicBezTo>
                    <a:pt x="1718" y="3878"/>
                    <a:pt x="1996" y="2398"/>
                    <a:pt x="2337" y="938"/>
                  </a:cubicBezTo>
                  <a:cubicBezTo>
                    <a:pt x="2410" y="623"/>
                    <a:pt x="2501" y="314"/>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7"/>
            <p:cNvSpPr/>
            <p:nvPr/>
          </p:nvSpPr>
          <p:spPr>
            <a:xfrm>
              <a:off x="1519600" y="3107400"/>
              <a:ext cx="497150" cy="1291800"/>
            </a:xfrm>
            <a:custGeom>
              <a:rect b="b" l="l" r="r" t="t"/>
              <a:pathLst>
                <a:path extrusionOk="0" h="51672" w="19886">
                  <a:moveTo>
                    <a:pt x="18762" y="1453"/>
                  </a:moveTo>
                  <a:lnTo>
                    <a:pt x="18762" y="1453"/>
                  </a:lnTo>
                  <a:cubicBezTo>
                    <a:pt x="18669" y="1806"/>
                    <a:pt x="18631" y="2082"/>
                    <a:pt x="18526" y="2328"/>
                  </a:cubicBezTo>
                  <a:cubicBezTo>
                    <a:pt x="18142" y="3231"/>
                    <a:pt x="17763" y="4136"/>
                    <a:pt x="17335" y="5017"/>
                  </a:cubicBezTo>
                  <a:cubicBezTo>
                    <a:pt x="16502" y="6728"/>
                    <a:pt x="15876" y="8506"/>
                    <a:pt x="15342" y="10333"/>
                  </a:cubicBezTo>
                  <a:cubicBezTo>
                    <a:pt x="14619" y="12804"/>
                    <a:pt x="14306" y="15321"/>
                    <a:pt x="14338" y="17877"/>
                  </a:cubicBezTo>
                  <a:cubicBezTo>
                    <a:pt x="14357" y="19407"/>
                    <a:pt x="14541" y="20933"/>
                    <a:pt x="14622" y="22462"/>
                  </a:cubicBezTo>
                  <a:cubicBezTo>
                    <a:pt x="14693" y="23774"/>
                    <a:pt x="14766" y="25090"/>
                    <a:pt x="14759" y="26402"/>
                  </a:cubicBezTo>
                  <a:cubicBezTo>
                    <a:pt x="14750" y="27717"/>
                    <a:pt x="14717" y="29040"/>
                    <a:pt x="14556" y="30342"/>
                  </a:cubicBezTo>
                  <a:cubicBezTo>
                    <a:pt x="14431" y="31368"/>
                    <a:pt x="14133" y="32380"/>
                    <a:pt x="13848" y="33380"/>
                  </a:cubicBezTo>
                  <a:cubicBezTo>
                    <a:pt x="13208" y="35616"/>
                    <a:pt x="12117" y="37646"/>
                    <a:pt x="10855" y="39580"/>
                  </a:cubicBezTo>
                  <a:cubicBezTo>
                    <a:pt x="10290" y="40448"/>
                    <a:pt x="9595" y="41230"/>
                    <a:pt x="8831" y="41988"/>
                  </a:cubicBezTo>
                  <a:cubicBezTo>
                    <a:pt x="8981" y="41691"/>
                    <a:pt x="9123" y="41392"/>
                    <a:pt x="9284" y="41102"/>
                  </a:cubicBezTo>
                  <a:cubicBezTo>
                    <a:pt x="10178" y="39488"/>
                    <a:pt x="11017" y="37851"/>
                    <a:pt x="11634" y="36102"/>
                  </a:cubicBezTo>
                  <a:cubicBezTo>
                    <a:pt x="12240" y="34380"/>
                    <a:pt x="12625" y="32631"/>
                    <a:pt x="12527" y="30792"/>
                  </a:cubicBezTo>
                  <a:cubicBezTo>
                    <a:pt x="12506" y="30399"/>
                    <a:pt x="12595" y="30004"/>
                    <a:pt x="12620" y="29608"/>
                  </a:cubicBezTo>
                  <a:cubicBezTo>
                    <a:pt x="12703" y="28257"/>
                    <a:pt x="12604" y="26915"/>
                    <a:pt x="12399" y="25575"/>
                  </a:cubicBezTo>
                  <a:cubicBezTo>
                    <a:pt x="12156" y="23986"/>
                    <a:pt x="11962" y="22389"/>
                    <a:pt x="11747" y="20796"/>
                  </a:cubicBezTo>
                  <a:cubicBezTo>
                    <a:pt x="11700" y="20795"/>
                    <a:pt x="11655" y="20793"/>
                    <a:pt x="11610" y="20792"/>
                  </a:cubicBezTo>
                  <a:cubicBezTo>
                    <a:pt x="11587" y="20954"/>
                    <a:pt x="11526" y="21121"/>
                    <a:pt x="11550" y="21276"/>
                  </a:cubicBezTo>
                  <a:cubicBezTo>
                    <a:pt x="11693" y="22244"/>
                    <a:pt x="11884" y="23208"/>
                    <a:pt x="11999" y="24180"/>
                  </a:cubicBezTo>
                  <a:cubicBezTo>
                    <a:pt x="12100" y="25032"/>
                    <a:pt x="12151" y="25893"/>
                    <a:pt x="12171" y="26751"/>
                  </a:cubicBezTo>
                  <a:cubicBezTo>
                    <a:pt x="12193" y="27700"/>
                    <a:pt x="12181" y="28652"/>
                    <a:pt x="12138" y="29601"/>
                  </a:cubicBezTo>
                  <a:cubicBezTo>
                    <a:pt x="12097" y="30521"/>
                    <a:pt x="12022" y="31442"/>
                    <a:pt x="11920" y="32356"/>
                  </a:cubicBezTo>
                  <a:cubicBezTo>
                    <a:pt x="11709" y="34233"/>
                    <a:pt x="11078" y="35983"/>
                    <a:pt x="10341" y="37711"/>
                  </a:cubicBezTo>
                  <a:cubicBezTo>
                    <a:pt x="9714" y="39183"/>
                    <a:pt x="8935" y="40576"/>
                    <a:pt x="8219" y="42001"/>
                  </a:cubicBezTo>
                  <a:cubicBezTo>
                    <a:pt x="7972" y="42494"/>
                    <a:pt x="7789" y="43018"/>
                    <a:pt x="7548" y="43514"/>
                  </a:cubicBezTo>
                  <a:cubicBezTo>
                    <a:pt x="7035" y="44579"/>
                    <a:pt x="6217" y="45424"/>
                    <a:pt x="5474" y="46323"/>
                  </a:cubicBezTo>
                  <a:cubicBezTo>
                    <a:pt x="5163" y="46700"/>
                    <a:pt x="4844" y="47072"/>
                    <a:pt x="4492" y="47491"/>
                  </a:cubicBezTo>
                  <a:cubicBezTo>
                    <a:pt x="4291" y="47161"/>
                    <a:pt x="4480" y="46882"/>
                    <a:pt x="4622" y="46675"/>
                  </a:cubicBezTo>
                  <a:cubicBezTo>
                    <a:pt x="5616" y="45224"/>
                    <a:pt x="6180" y="43553"/>
                    <a:pt x="7013" y="42021"/>
                  </a:cubicBezTo>
                  <a:cubicBezTo>
                    <a:pt x="7422" y="41269"/>
                    <a:pt x="7732" y="40464"/>
                    <a:pt x="8102" y="39690"/>
                  </a:cubicBezTo>
                  <a:cubicBezTo>
                    <a:pt x="9002" y="37812"/>
                    <a:pt x="9479" y="35821"/>
                    <a:pt x="9717" y="33760"/>
                  </a:cubicBezTo>
                  <a:cubicBezTo>
                    <a:pt x="9906" y="32111"/>
                    <a:pt x="9930" y="30463"/>
                    <a:pt x="9947" y="28802"/>
                  </a:cubicBezTo>
                  <a:cubicBezTo>
                    <a:pt x="9969" y="26574"/>
                    <a:pt x="9802" y="24396"/>
                    <a:pt x="9303" y="22226"/>
                  </a:cubicBezTo>
                  <a:lnTo>
                    <a:pt x="9305" y="22226"/>
                  </a:lnTo>
                  <a:cubicBezTo>
                    <a:pt x="8981" y="20822"/>
                    <a:pt x="8774" y="19390"/>
                    <a:pt x="8569" y="17963"/>
                  </a:cubicBezTo>
                  <a:cubicBezTo>
                    <a:pt x="8387" y="16694"/>
                    <a:pt x="8595" y="15471"/>
                    <a:pt x="9093" y="14276"/>
                  </a:cubicBezTo>
                  <a:cubicBezTo>
                    <a:pt x="10035" y="12010"/>
                    <a:pt x="11443" y="10043"/>
                    <a:pt x="12914" y="8104"/>
                  </a:cubicBezTo>
                  <a:cubicBezTo>
                    <a:pt x="14642" y="5826"/>
                    <a:pt x="16500" y="3664"/>
                    <a:pt x="18515" y="1635"/>
                  </a:cubicBezTo>
                  <a:cubicBezTo>
                    <a:pt x="18556" y="1593"/>
                    <a:pt x="18610" y="1563"/>
                    <a:pt x="18762" y="1453"/>
                  </a:cubicBezTo>
                  <a:close/>
                  <a:moveTo>
                    <a:pt x="19885" y="0"/>
                  </a:moveTo>
                  <a:cubicBezTo>
                    <a:pt x="19052" y="427"/>
                    <a:pt x="18452" y="838"/>
                    <a:pt x="17936" y="1352"/>
                  </a:cubicBezTo>
                  <a:cubicBezTo>
                    <a:pt x="16088" y="3194"/>
                    <a:pt x="14357" y="5139"/>
                    <a:pt x="12747" y="7199"/>
                  </a:cubicBezTo>
                  <a:cubicBezTo>
                    <a:pt x="11437" y="8873"/>
                    <a:pt x="10187" y="10574"/>
                    <a:pt x="9115" y="12413"/>
                  </a:cubicBezTo>
                  <a:cubicBezTo>
                    <a:pt x="7807" y="14656"/>
                    <a:pt x="7518" y="17002"/>
                    <a:pt x="8096" y="19511"/>
                  </a:cubicBezTo>
                  <a:cubicBezTo>
                    <a:pt x="8475" y="21156"/>
                    <a:pt x="8796" y="22814"/>
                    <a:pt x="9085" y="24478"/>
                  </a:cubicBezTo>
                  <a:cubicBezTo>
                    <a:pt x="9338" y="25930"/>
                    <a:pt x="9326" y="27402"/>
                    <a:pt x="9356" y="28876"/>
                  </a:cubicBezTo>
                  <a:cubicBezTo>
                    <a:pt x="9401" y="31066"/>
                    <a:pt x="9246" y="33228"/>
                    <a:pt x="8903" y="35385"/>
                  </a:cubicBezTo>
                  <a:cubicBezTo>
                    <a:pt x="8605" y="37252"/>
                    <a:pt x="7923" y="38997"/>
                    <a:pt x="7186" y="40718"/>
                  </a:cubicBezTo>
                  <a:cubicBezTo>
                    <a:pt x="6632" y="42016"/>
                    <a:pt x="5998" y="43279"/>
                    <a:pt x="5384" y="44552"/>
                  </a:cubicBezTo>
                  <a:cubicBezTo>
                    <a:pt x="4865" y="45628"/>
                    <a:pt x="4377" y="46723"/>
                    <a:pt x="3786" y="47761"/>
                  </a:cubicBezTo>
                  <a:cubicBezTo>
                    <a:pt x="3044" y="49060"/>
                    <a:pt x="1927" y="50039"/>
                    <a:pt x="778" y="50973"/>
                  </a:cubicBezTo>
                  <a:cubicBezTo>
                    <a:pt x="539" y="51167"/>
                    <a:pt x="261" y="51335"/>
                    <a:pt x="82" y="51574"/>
                  </a:cubicBezTo>
                  <a:cubicBezTo>
                    <a:pt x="56" y="51609"/>
                    <a:pt x="26" y="51639"/>
                    <a:pt x="1" y="51672"/>
                  </a:cubicBezTo>
                  <a:lnTo>
                    <a:pt x="816" y="51672"/>
                  </a:lnTo>
                  <a:cubicBezTo>
                    <a:pt x="2014" y="50743"/>
                    <a:pt x="3095" y="49679"/>
                    <a:pt x="4199" y="48643"/>
                  </a:cubicBezTo>
                  <a:cubicBezTo>
                    <a:pt x="5526" y="47397"/>
                    <a:pt x="6601" y="45931"/>
                    <a:pt x="7747" y="44526"/>
                  </a:cubicBezTo>
                  <a:cubicBezTo>
                    <a:pt x="9067" y="42906"/>
                    <a:pt x="10383" y="41288"/>
                    <a:pt x="11509" y="39523"/>
                  </a:cubicBezTo>
                  <a:cubicBezTo>
                    <a:pt x="12640" y="37753"/>
                    <a:pt x="13551" y="35894"/>
                    <a:pt x="14145" y="33863"/>
                  </a:cubicBezTo>
                  <a:cubicBezTo>
                    <a:pt x="14526" y="32559"/>
                    <a:pt x="14778" y="31248"/>
                    <a:pt x="14939" y="29909"/>
                  </a:cubicBezTo>
                  <a:cubicBezTo>
                    <a:pt x="15073" y="28783"/>
                    <a:pt x="15237" y="27669"/>
                    <a:pt x="15150" y="26520"/>
                  </a:cubicBezTo>
                  <a:cubicBezTo>
                    <a:pt x="15048" y="25180"/>
                    <a:pt x="15121" y="23828"/>
                    <a:pt x="15054" y="22485"/>
                  </a:cubicBezTo>
                  <a:cubicBezTo>
                    <a:pt x="14999" y="21413"/>
                    <a:pt x="14789" y="20348"/>
                    <a:pt x="14759" y="19277"/>
                  </a:cubicBezTo>
                  <a:cubicBezTo>
                    <a:pt x="14729" y="18184"/>
                    <a:pt x="14855" y="17089"/>
                    <a:pt x="14878" y="15993"/>
                  </a:cubicBezTo>
                  <a:cubicBezTo>
                    <a:pt x="14938" y="13100"/>
                    <a:pt x="15711" y="10362"/>
                    <a:pt x="16687" y="7673"/>
                  </a:cubicBezTo>
                  <a:cubicBezTo>
                    <a:pt x="17030" y="6727"/>
                    <a:pt x="17484" y="5820"/>
                    <a:pt x="17891" y="4898"/>
                  </a:cubicBezTo>
                  <a:cubicBezTo>
                    <a:pt x="18387" y="3778"/>
                    <a:pt x="18899" y="2664"/>
                    <a:pt x="19378" y="1537"/>
                  </a:cubicBezTo>
                  <a:cubicBezTo>
                    <a:pt x="19565" y="1097"/>
                    <a:pt x="19681" y="626"/>
                    <a:pt x="19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7"/>
            <p:cNvSpPr/>
            <p:nvPr/>
          </p:nvSpPr>
          <p:spPr>
            <a:xfrm>
              <a:off x="2000300" y="4217900"/>
              <a:ext cx="206225" cy="181300"/>
            </a:xfrm>
            <a:custGeom>
              <a:rect b="b" l="l" r="r" t="t"/>
              <a:pathLst>
                <a:path extrusionOk="0" h="7252" w="8249">
                  <a:moveTo>
                    <a:pt x="8248" y="1"/>
                  </a:moveTo>
                  <a:cubicBezTo>
                    <a:pt x="8239" y="14"/>
                    <a:pt x="8227" y="25"/>
                    <a:pt x="8217" y="37"/>
                  </a:cubicBezTo>
                  <a:cubicBezTo>
                    <a:pt x="6800" y="1816"/>
                    <a:pt x="5364" y="3572"/>
                    <a:pt x="3609" y="5037"/>
                  </a:cubicBezTo>
                  <a:cubicBezTo>
                    <a:pt x="2514" y="5951"/>
                    <a:pt x="1289" y="6664"/>
                    <a:pt x="0" y="7252"/>
                  </a:cubicBezTo>
                  <a:lnTo>
                    <a:pt x="1326" y="7252"/>
                  </a:lnTo>
                  <a:cubicBezTo>
                    <a:pt x="2911" y="6377"/>
                    <a:pt x="4296" y="5272"/>
                    <a:pt x="5551" y="4005"/>
                  </a:cubicBezTo>
                  <a:cubicBezTo>
                    <a:pt x="6522" y="3023"/>
                    <a:pt x="7367" y="1917"/>
                    <a:pt x="8248" y="846"/>
                  </a:cubicBezTo>
                  <a:lnTo>
                    <a:pt x="8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p:nvPr/>
          </p:nvSpPr>
          <p:spPr>
            <a:xfrm>
              <a:off x="1677050" y="4095350"/>
              <a:ext cx="529500" cy="303850"/>
            </a:xfrm>
            <a:custGeom>
              <a:rect b="b" l="l" r="r" t="t"/>
              <a:pathLst>
                <a:path extrusionOk="0" h="12154" w="21180">
                  <a:moveTo>
                    <a:pt x="21180" y="0"/>
                  </a:moveTo>
                  <a:cubicBezTo>
                    <a:pt x="20620" y="49"/>
                    <a:pt x="20063" y="101"/>
                    <a:pt x="19506" y="161"/>
                  </a:cubicBezTo>
                  <a:cubicBezTo>
                    <a:pt x="18935" y="224"/>
                    <a:pt x="18368" y="397"/>
                    <a:pt x="17819" y="582"/>
                  </a:cubicBezTo>
                  <a:cubicBezTo>
                    <a:pt x="16419" y="1055"/>
                    <a:pt x="15073" y="1646"/>
                    <a:pt x="13747" y="2307"/>
                  </a:cubicBezTo>
                  <a:cubicBezTo>
                    <a:pt x="12141" y="3106"/>
                    <a:pt x="10656" y="4080"/>
                    <a:pt x="9220" y="5131"/>
                  </a:cubicBezTo>
                  <a:cubicBezTo>
                    <a:pt x="8283" y="5817"/>
                    <a:pt x="7479" y="6680"/>
                    <a:pt x="6565" y="7404"/>
                  </a:cubicBezTo>
                  <a:cubicBezTo>
                    <a:pt x="4954" y="8676"/>
                    <a:pt x="3351" y="9968"/>
                    <a:pt x="1661" y="11128"/>
                  </a:cubicBezTo>
                  <a:cubicBezTo>
                    <a:pt x="1122" y="11497"/>
                    <a:pt x="566" y="11834"/>
                    <a:pt x="1" y="12154"/>
                  </a:cubicBezTo>
                  <a:lnTo>
                    <a:pt x="1041" y="12154"/>
                  </a:lnTo>
                  <a:cubicBezTo>
                    <a:pt x="1360" y="11968"/>
                    <a:pt x="1683" y="11790"/>
                    <a:pt x="1995" y="11587"/>
                  </a:cubicBezTo>
                  <a:cubicBezTo>
                    <a:pt x="3202" y="10802"/>
                    <a:pt x="4357" y="9927"/>
                    <a:pt x="5476" y="9022"/>
                  </a:cubicBezTo>
                  <a:cubicBezTo>
                    <a:pt x="6832" y="7924"/>
                    <a:pt x="8101" y="6719"/>
                    <a:pt x="9459" y="5625"/>
                  </a:cubicBezTo>
                  <a:cubicBezTo>
                    <a:pt x="10219" y="5010"/>
                    <a:pt x="11100" y="4548"/>
                    <a:pt x="11896" y="3973"/>
                  </a:cubicBezTo>
                  <a:cubicBezTo>
                    <a:pt x="13049" y="3140"/>
                    <a:pt x="14362" y="2612"/>
                    <a:pt x="15611" y="1961"/>
                  </a:cubicBezTo>
                  <a:cubicBezTo>
                    <a:pt x="15935" y="1793"/>
                    <a:pt x="16284" y="1664"/>
                    <a:pt x="16634" y="1554"/>
                  </a:cubicBezTo>
                  <a:cubicBezTo>
                    <a:pt x="17705" y="1214"/>
                    <a:pt x="18765" y="817"/>
                    <a:pt x="19860" y="579"/>
                  </a:cubicBezTo>
                  <a:cubicBezTo>
                    <a:pt x="20297" y="485"/>
                    <a:pt x="20738" y="415"/>
                    <a:pt x="21180" y="363"/>
                  </a:cubicBezTo>
                  <a:lnTo>
                    <a:pt x="211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a:off x="1366850" y="3372600"/>
              <a:ext cx="288575" cy="1026600"/>
            </a:xfrm>
            <a:custGeom>
              <a:rect b="b" l="l" r="r" t="t"/>
              <a:pathLst>
                <a:path extrusionOk="0" h="41064" w="11543">
                  <a:moveTo>
                    <a:pt x="834" y="0"/>
                  </a:moveTo>
                  <a:cubicBezTo>
                    <a:pt x="437" y="284"/>
                    <a:pt x="244" y="698"/>
                    <a:pt x="1" y="1220"/>
                  </a:cubicBezTo>
                  <a:cubicBezTo>
                    <a:pt x="265" y="1098"/>
                    <a:pt x="413" y="1030"/>
                    <a:pt x="613" y="937"/>
                  </a:cubicBezTo>
                  <a:cubicBezTo>
                    <a:pt x="1014" y="2549"/>
                    <a:pt x="1700" y="3987"/>
                    <a:pt x="2429" y="5405"/>
                  </a:cubicBezTo>
                  <a:cubicBezTo>
                    <a:pt x="2512" y="5569"/>
                    <a:pt x="2557" y="5752"/>
                    <a:pt x="2637" y="5918"/>
                  </a:cubicBezTo>
                  <a:cubicBezTo>
                    <a:pt x="3285" y="7239"/>
                    <a:pt x="3872" y="8597"/>
                    <a:pt x="4605" y="9869"/>
                  </a:cubicBezTo>
                  <a:cubicBezTo>
                    <a:pt x="5829" y="11996"/>
                    <a:pt x="7133" y="14077"/>
                    <a:pt x="8437" y="16155"/>
                  </a:cubicBezTo>
                  <a:cubicBezTo>
                    <a:pt x="9490" y="17831"/>
                    <a:pt x="10030" y="19665"/>
                    <a:pt x="10273" y="21607"/>
                  </a:cubicBezTo>
                  <a:cubicBezTo>
                    <a:pt x="10399" y="22613"/>
                    <a:pt x="10544" y="23617"/>
                    <a:pt x="10631" y="24626"/>
                  </a:cubicBezTo>
                  <a:cubicBezTo>
                    <a:pt x="10700" y="25417"/>
                    <a:pt x="10730" y="26216"/>
                    <a:pt x="10709" y="27010"/>
                  </a:cubicBezTo>
                  <a:cubicBezTo>
                    <a:pt x="10675" y="28301"/>
                    <a:pt x="10407" y="29560"/>
                    <a:pt x="10141" y="30825"/>
                  </a:cubicBezTo>
                  <a:cubicBezTo>
                    <a:pt x="9830" y="32301"/>
                    <a:pt x="9559" y="33786"/>
                    <a:pt x="8983" y="35184"/>
                  </a:cubicBezTo>
                  <a:cubicBezTo>
                    <a:pt x="8339" y="36744"/>
                    <a:pt x="7623" y="38246"/>
                    <a:pt x="6299" y="39405"/>
                  </a:cubicBezTo>
                  <a:cubicBezTo>
                    <a:pt x="5706" y="39926"/>
                    <a:pt x="5150" y="40488"/>
                    <a:pt x="4605" y="41064"/>
                  </a:cubicBezTo>
                  <a:lnTo>
                    <a:pt x="5419" y="41064"/>
                  </a:lnTo>
                  <a:cubicBezTo>
                    <a:pt x="5717" y="40784"/>
                    <a:pt x="6014" y="40506"/>
                    <a:pt x="6308" y="40222"/>
                  </a:cubicBezTo>
                  <a:cubicBezTo>
                    <a:pt x="7010" y="39538"/>
                    <a:pt x="7819" y="38938"/>
                    <a:pt x="8299" y="38065"/>
                  </a:cubicBezTo>
                  <a:cubicBezTo>
                    <a:pt x="9216" y="36398"/>
                    <a:pt x="9999" y="34667"/>
                    <a:pt x="10399" y="32793"/>
                  </a:cubicBezTo>
                  <a:cubicBezTo>
                    <a:pt x="10559" y="32047"/>
                    <a:pt x="10604" y="31273"/>
                    <a:pt x="10819" y="30545"/>
                  </a:cubicBezTo>
                  <a:cubicBezTo>
                    <a:pt x="11402" y="28574"/>
                    <a:pt x="11542" y="26577"/>
                    <a:pt x="11311" y="24543"/>
                  </a:cubicBezTo>
                  <a:cubicBezTo>
                    <a:pt x="11202" y="23596"/>
                    <a:pt x="11060" y="22650"/>
                    <a:pt x="10998" y="21698"/>
                  </a:cubicBezTo>
                  <a:lnTo>
                    <a:pt x="10998" y="21700"/>
                  </a:lnTo>
                  <a:cubicBezTo>
                    <a:pt x="10902" y="20203"/>
                    <a:pt x="10431" y="18803"/>
                    <a:pt x="9846" y="17461"/>
                  </a:cubicBezTo>
                  <a:cubicBezTo>
                    <a:pt x="8748" y="14943"/>
                    <a:pt x="7112" y="12730"/>
                    <a:pt x="5638" y="10430"/>
                  </a:cubicBezTo>
                  <a:cubicBezTo>
                    <a:pt x="4908" y="9291"/>
                    <a:pt x="4266" y="8112"/>
                    <a:pt x="3650" y="6915"/>
                  </a:cubicBezTo>
                  <a:cubicBezTo>
                    <a:pt x="3117" y="5878"/>
                    <a:pt x="2640" y="4812"/>
                    <a:pt x="2151" y="3754"/>
                  </a:cubicBezTo>
                  <a:cubicBezTo>
                    <a:pt x="1932" y="3281"/>
                    <a:pt x="1712" y="2808"/>
                    <a:pt x="1544" y="2317"/>
                  </a:cubicBezTo>
                  <a:cubicBezTo>
                    <a:pt x="1290" y="1569"/>
                    <a:pt x="1077" y="805"/>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a:off x="1425025" y="3692150"/>
              <a:ext cx="152125" cy="707050"/>
            </a:xfrm>
            <a:custGeom>
              <a:rect b="b" l="l" r="r" t="t"/>
              <a:pathLst>
                <a:path extrusionOk="0" h="28282" w="6085">
                  <a:moveTo>
                    <a:pt x="1023" y="0"/>
                  </a:moveTo>
                  <a:cubicBezTo>
                    <a:pt x="975" y="20"/>
                    <a:pt x="928" y="41"/>
                    <a:pt x="880" y="60"/>
                  </a:cubicBezTo>
                  <a:cubicBezTo>
                    <a:pt x="979" y="334"/>
                    <a:pt x="1054" y="620"/>
                    <a:pt x="1182" y="880"/>
                  </a:cubicBezTo>
                  <a:cubicBezTo>
                    <a:pt x="1794" y="2118"/>
                    <a:pt x="2411" y="3351"/>
                    <a:pt x="3184" y="4504"/>
                  </a:cubicBezTo>
                  <a:cubicBezTo>
                    <a:pt x="3572" y="5085"/>
                    <a:pt x="3839" y="5749"/>
                    <a:pt x="4131" y="6390"/>
                  </a:cubicBezTo>
                  <a:cubicBezTo>
                    <a:pt x="4751" y="7743"/>
                    <a:pt x="4979" y="9199"/>
                    <a:pt x="5247" y="10649"/>
                  </a:cubicBezTo>
                  <a:cubicBezTo>
                    <a:pt x="5360" y="11267"/>
                    <a:pt x="5433" y="11867"/>
                    <a:pt x="5293" y="12471"/>
                  </a:cubicBezTo>
                  <a:cubicBezTo>
                    <a:pt x="5086" y="13369"/>
                    <a:pt x="4863" y="14264"/>
                    <a:pt x="4605" y="15146"/>
                  </a:cubicBezTo>
                  <a:cubicBezTo>
                    <a:pt x="4355" y="16001"/>
                    <a:pt x="4005" y="16826"/>
                    <a:pt x="3782" y="17686"/>
                  </a:cubicBezTo>
                  <a:cubicBezTo>
                    <a:pt x="3268" y="19673"/>
                    <a:pt x="2803" y="21671"/>
                    <a:pt x="2320" y="23665"/>
                  </a:cubicBezTo>
                  <a:cubicBezTo>
                    <a:pt x="1969" y="25114"/>
                    <a:pt x="1361" y="26437"/>
                    <a:pt x="475" y="27643"/>
                  </a:cubicBezTo>
                  <a:cubicBezTo>
                    <a:pt x="322" y="27852"/>
                    <a:pt x="143" y="28056"/>
                    <a:pt x="0" y="28282"/>
                  </a:cubicBezTo>
                  <a:lnTo>
                    <a:pt x="298" y="28282"/>
                  </a:lnTo>
                  <a:cubicBezTo>
                    <a:pt x="408" y="28141"/>
                    <a:pt x="517" y="27998"/>
                    <a:pt x="641" y="27870"/>
                  </a:cubicBezTo>
                  <a:cubicBezTo>
                    <a:pt x="1629" y="26847"/>
                    <a:pt x="2229" y="25592"/>
                    <a:pt x="2674" y="24288"/>
                  </a:cubicBezTo>
                  <a:cubicBezTo>
                    <a:pt x="3127" y="22963"/>
                    <a:pt x="3381" y="21569"/>
                    <a:pt x="3739" y="20211"/>
                  </a:cubicBezTo>
                  <a:cubicBezTo>
                    <a:pt x="4005" y="19201"/>
                    <a:pt x="4286" y="18195"/>
                    <a:pt x="4581" y="17193"/>
                  </a:cubicBezTo>
                  <a:cubicBezTo>
                    <a:pt x="4970" y="15870"/>
                    <a:pt x="5448" y="14567"/>
                    <a:pt x="5754" y="13225"/>
                  </a:cubicBezTo>
                  <a:cubicBezTo>
                    <a:pt x="5933" y="12438"/>
                    <a:pt x="6084" y="11602"/>
                    <a:pt x="5797" y="10770"/>
                  </a:cubicBezTo>
                  <a:cubicBezTo>
                    <a:pt x="5648" y="10340"/>
                    <a:pt x="5594" y="9877"/>
                    <a:pt x="5512" y="9426"/>
                  </a:cubicBezTo>
                  <a:cubicBezTo>
                    <a:pt x="5196" y="7686"/>
                    <a:pt x="4587" y="6064"/>
                    <a:pt x="3654" y="4558"/>
                  </a:cubicBezTo>
                  <a:cubicBezTo>
                    <a:pt x="2946" y="3412"/>
                    <a:pt x="2265" y="2251"/>
                    <a:pt x="1582" y="1091"/>
                  </a:cubicBezTo>
                  <a:cubicBezTo>
                    <a:pt x="1376" y="739"/>
                    <a:pt x="1208" y="364"/>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a:off x="1789525" y="4291325"/>
              <a:ext cx="146950" cy="107875"/>
            </a:xfrm>
            <a:custGeom>
              <a:rect b="b" l="l" r="r" t="t"/>
              <a:pathLst>
                <a:path extrusionOk="0" h="4315" w="5878">
                  <a:moveTo>
                    <a:pt x="5878" y="1"/>
                  </a:moveTo>
                  <a:cubicBezTo>
                    <a:pt x="5252" y="47"/>
                    <a:pt x="4918" y="377"/>
                    <a:pt x="4580" y="617"/>
                  </a:cubicBezTo>
                  <a:cubicBezTo>
                    <a:pt x="3933" y="1079"/>
                    <a:pt x="3335" y="1610"/>
                    <a:pt x="2720" y="2115"/>
                  </a:cubicBezTo>
                  <a:cubicBezTo>
                    <a:pt x="1843" y="2834"/>
                    <a:pt x="1010" y="3616"/>
                    <a:pt x="82" y="4262"/>
                  </a:cubicBezTo>
                  <a:cubicBezTo>
                    <a:pt x="55" y="4282"/>
                    <a:pt x="26" y="4297"/>
                    <a:pt x="1" y="4315"/>
                  </a:cubicBezTo>
                  <a:lnTo>
                    <a:pt x="929" y="4315"/>
                  </a:lnTo>
                  <a:cubicBezTo>
                    <a:pt x="1193" y="4109"/>
                    <a:pt x="1457" y="3900"/>
                    <a:pt x="1691" y="3665"/>
                  </a:cubicBezTo>
                  <a:cubicBezTo>
                    <a:pt x="2885" y="2462"/>
                    <a:pt x="4202" y="1413"/>
                    <a:pt x="5530" y="372"/>
                  </a:cubicBezTo>
                  <a:cubicBezTo>
                    <a:pt x="5621" y="301"/>
                    <a:pt x="5690" y="204"/>
                    <a:pt x="5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 name="Google Shape;300;p27"/>
          <p:cNvSpPr txBox="1"/>
          <p:nvPr>
            <p:ph type="ctrTitle"/>
          </p:nvPr>
        </p:nvSpPr>
        <p:spPr>
          <a:xfrm>
            <a:off x="1816200" y="1125250"/>
            <a:ext cx="5511600" cy="185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b="1" sz="3600">
              <a:solidFill>
                <a:srgbClr val="000000"/>
              </a:solidFill>
              <a:latin typeface="ABeeZee"/>
              <a:ea typeface="ABeeZee"/>
              <a:cs typeface="ABeeZee"/>
              <a:sym typeface="ABeeZee"/>
            </a:endParaRPr>
          </a:p>
          <a:p>
            <a:pPr indent="0" lvl="0" marL="0" rtl="0" algn="ctr">
              <a:spcBef>
                <a:spcPts val="0"/>
              </a:spcBef>
              <a:spcAft>
                <a:spcPts val="0"/>
              </a:spcAft>
              <a:buNone/>
            </a:pPr>
            <a:r>
              <a:rPr b="1" lang="en" sz="3600">
                <a:solidFill>
                  <a:srgbClr val="000000"/>
                </a:solidFill>
                <a:latin typeface="ABeeZee"/>
                <a:ea typeface="ABeeZee"/>
                <a:cs typeface="ABeeZee"/>
                <a:sym typeface="ABeeZee"/>
              </a:rPr>
              <a:t>Plant medicinal leaf detection using deep learning</a:t>
            </a:r>
            <a:endParaRPr sz="3600"/>
          </a:p>
        </p:txBody>
      </p:sp>
      <p:grpSp>
        <p:nvGrpSpPr>
          <p:cNvPr id="301" name="Google Shape;301;p27"/>
          <p:cNvGrpSpPr/>
          <p:nvPr/>
        </p:nvGrpSpPr>
        <p:grpSpPr>
          <a:xfrm flipH="1" rot="5400000">
            <a:off x="1770397" y="340397"/>
            <a:ext cx="608359" cy="1769851"/>
            <a:chOff x="4740125" y="687050"/>
            <a:chExt cx="757325" cy="2203225"/>
          </a:xfrm>
        </p:grpSpPr>
        <p:sp>
          <p:nvSpPr>
            <p:cNvPr id="302" name="Google Shape;302;p27"/>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training</a:t>
            </a:r>
            <a:endParaRPr/>
          </a:p>
        </p:txBody>
      </p:sp>
      <p:pic>
        <p:nvPicPr>
          <p:cNvPr id="503" name="Google Shape;503;p36"/>
          <p:cNvPicPr preferRelativeResize="0"/>
          <p:nvPr/>
        </p:nvPicPr>
        <p:blipFill rotWithShape="1">
          <a:blip r:embed="rId3">
            <a:alphaModFix/>
          </a:blip>
          <a:srcRect b="0" l="661" r="661" t="0"/>
          <a:stretch/>
        </p:blipFill>
        <p:spPr>
          <a:xfrm>
            <a:off x="5756100" y="0"/>
            <a:ext cx="3387901" cy="5143501"/>
          </a:xfrm>
          <a:prstGeom prst="rect">
            <a:avLst/>
          </a:prstGeom>
          <a:noFill/>
          <a:ln>
            <a:noFill/>
          </a:ln>
        </p:spPr>
      </p:pic>
      <p:grpSp>
        <p:nvGrpSpPr>
          <p:cNvPr id="504" name="Google Shape;504;p36"/>
          <p:cNvGrpSpPr/>
          <p:nvPr/>
        </p:nvGrpSpPr>
        <p:grpSpPr>
          <a:xfrm rot="-5400000">
            <a:off x="4760528" y="1774400"/>
            <a:ext cx="1272470" cy="718370"/>
            <a:chOff x="510150" y="3107400"/>
            <a:chExt cx="1696400" cy="1291800"/>
          </a:xfrm>
        </p:grpSpPr>
        <p:sp>
          <p:nvSpPr>
            <p:cNvPr id="505" name="Google Shape;505;p36"/>
            <p:cNvSpPr/>
            <p:nvPr/>
          </p:nvSpPr>
          <p:spPr>
            <a:xfrm>
              <a:off x="1804300" y="3566100"/>
              <a:ext cx="4400" cy="16075"/>
            </a:xfrm>
            <a:custGeom>
              <a:rect b="b" l="l" r="r" t="t"/>
              <a:pathLst>
                <a:path extrusionOk="0" h="643" w="176">
                  <a:moveTo>
                    <a:pt x="73" y="0"/>
                  </a:moveTo>
                  <a:cubicBezTo>
                    <a:pt x="49" y="211"/>
                    <a:pt x="25" y="421"/>
                    <a:pt x="1" y="632"/>
                  </a:cubicBezTo>
                  <a:cubicBezTo>
                    <a:pt x="50" y="635"/>
                    <a:pt x="102" y="639"/>
                    <a:pt x="151" y="642"/>
                  </a:cubicBezTo>
                  <a:cubicBezTo>
                    <a:pt x="159" y="429"/>
                    <a:pt x="166" y="215"/>
                    <a:pt x="175" y="3"/>
                  </a:cubicBezTo>
                  <a:cubicBezTo>
                    <a:pt x="141" y="2"/>
                    <a:pt x="106" y="2"/>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6"/>
            <p:cNvSpPr/>
            <p:nvPr/>
          </p:nvSpPr>
          <p:spPr>
            <a:xfrm>
              <a:off x="1803625" y="3432450"/>
              <a:ext cx="24775" cy="89975"/>
            </a:xfrm>
            <a:custGeom>
              <a:rect b="b" l="l" r="r" t="t"/>
              <a:pathLst>
                <a:path extrusionOk="0" h="3599" w="991">
                  <a:moveTo>
                    <a:pt x="990" y="0"/>
                  </a:moveTo>
                  <a:lnTo>
                    <a:pt x="990" y="0"/>
                  </a:lnTo>
                  <a:cubicBezTo>
                    <a:pt x="285" y="1161"/>
                    <a:pt x="285" y="2390"/>
                    <a:pt x="1" y="3542"/>
                  </a:cubicBezTo>
                  <a:cubicBezTo>
                    <a:pt x="79" y="3561"/>
                    <a:pt x="159" y="3579"/>
                    <a:pt x="237" y="3599"/>
                  </a:cubicBezTo>
                  <a:cubicBezTo>
                    <a:pt x="480" y="2439"/>
                    <a:pt x="723" y="1278"/>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6"/>
            <p:cNvSpPr/>
            <p:nvPr/>
          </p:nvSpPr>
          <p:spPr>
            <a:xfrm>
              <a:off x="1304300" y="3414350"/>
              <a:ext cx="155850" cy="984850"/>
            </a:xfrm>
            <a:custGeom>
              <a:rect b="b" l="l" r="r" t="t"/>
              <a:pathLst>
                <a:path extrusionOk="0" h="39394" w="6234">
                  <a:moveTo>
                    <a:pt x="2584" y="1"/>
                  </a:moveTo>
                  <a:cubicBezTo>
                    <a:pt x="2334" y="201"/>
                    <a:pt x="2191" y="435"/>
                    <a:pt x="2115" y="691"/>
                  </a:cubicBezTo>
                  <a:cubicBezTo>
                    <a:pt x="1957" y="1219"/>
                    <a:pt x="1816" y="1754"/>
                    <a:pt x="1698" y="2294"/>
                  </a:cubicBezTo>
                  <a:cubicBezTo>
                    <a:pt x="1394" y="3700"/>
                    <a:pt x="1031" y="5087"/>
                    <a:pt x="591" y="6460"/>
                  </a:cubicBezTo>
                  <a:cubicBezTo>
                    <a:pt x="342" y="7242"/>
                    <a:pt x="131" y="8067"/>
                    <a:pt x="98" y="8882"/>
                  </a:cubicBezTo>
                  <a:cubicBezTo>
                    <a:pt x="0" y="11251"/>
                    <a:pt x="390" y="13517"/>
                    <a:pt x="1855" y="15485"/>
                  </a:cubicBezTo>
                  <a:cubicBezTo>
                    <a:pt x="2367" y="16174"/>
                    <a:pt x="2832" y="16902"/>
                    <a:pt x="3382" y="17559"/>
                  </a:cubicBezTo>
                  <a:cubicBezTo>
                    <a:pt x="4455" y="18839"/>
                    <a:pt x="4913" y="20358"/>
                    <a:pt x="5134" y="21953"/>
                  </a:cubicBezTo>
                  <a:cubicBezTo>
                    <a:pt x="5366" y="23624"/>
                    <a:pt x="5546" y="25304"/>
                    <a:pt x="5658" y="26985"/>
                  </a:cubicBezTo>
                  <a:cubicBezTo>
                    <a:pt x="5731" y="28117"/>
                    <a:pt x="5727" y="29266"/>
                    <a:pt x="5616" y="30392"/>
                  </a:cubicBezTo>
                  <a:cubicBezTo>
                    <a:pt x="5455" y="32007"/>
                    <a:pt x="5205" y="33612"/>
                    <a:pt x="4829" y="35200"/>
                  </a:cubicBezTo>
                  <a:cubicBezTo>
                    <a:pt x="4489" y="36638"/>
                    <a:pt x="4113" y="38060"/>
                    <a:pt x="3494" y="39394"/>
                  </a:cubicBezTo>
                  <a:lnTo>
                    <a:pt x="4091" y="39394"/>
                  </a:lnTo>
                  <a:cubicBezTo>
                    <a:pt x="4462" y="38544"/>
                    <a:pt x="4780" y="37674"/>
                    <a:pt x="5001" y="36768"/>
                  </a:cubicBezTo>
                  <a:cubicBezTo>
                    <a:pt x="5343" y="35367"/>
                    <a:pt x="5596" y="33943"/>
                    <a:pt x="5870" y="32526"/>
                  </a:cubicBezTo>
                  <a:cubicBezTo>
                    <a:pt x="6119" y="31227"/>
                    <a:pt x="6234" y="29911"/>
                    <a:pt x="6195" y="28588"/>
                  </a:cubicBezTo>
                  <a:cubicBezTo>
                    <a:pt x="6124" y="26192"/>
                    <a:pt x="5831" y="23815"/>
                    <a:pt x="5500" y="21445"/>
                  </a:cubicBezTo>
                  <a:cubicBezTo>
                    <a:pt x="5319" y="20159"/>
                    <a:pt x="4873" y="18938"/>
                    <a:pt x="4104" y="17869"/>
                  </a:cubicBezTo>
                  <a:cubicBezTo>
                    <a:pt x="3567" y="17121"/>
                    <a:pt x="3004" y="16394"/>
                    <a:pt x="2437" y="15669"/>
                  </a:cubicBezTo>
                  <a:cubicBezTo>
                    <a:pt x="1691" y="14714"/>
                    <a:pt x="1104" y="13664"/>
                    <a:pt x="775" y="12506"/>
                  </a:cubicBezTo>
                  <a:cubicBezTo>
                    <a:pt x="306" y="10860"/>
                    <a:pt x="334" y="9181"/>
                    <a:pt x="637" y="7500"/>
                  </a:cubicBezTo>
                  <a:cubicBezTo>
                    <a:pt x="773" y="6741"/>
                    <a:pt x="1085" y="6043"/>
                    <a:pt x="1298" y="5315"/>
                  </a:cubicBezTo>
                  <a:cubicBezTo>
                    <a:pt x="1718" y="3878"/>
                    <a:pt x="1996" y="2398"/>
                    <a:pt x="2337" y="938"/>
                  </a:cubicBezTo>
                  <a:cubicBezTo>
                    <a:pt x="2410" y="623"/>
                    <a:pt x="2501" y="314"/>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6"/>
            <p:cNvSpPr/>
            <p:nvPr/>
          </p:nvSpPr>
          <p:spPr>
            <a:xfrm>
              <a:off x="510150" y="3911125"/>
              <a:ext cx="604125" cy="488075"/>
            </a:xfrm>
            <a:custGeom>
              <a:rect b="b" l="l" r="r" t="t"/>
              <a:pathLst>
                <a:path extrusionOk="0" h="19523" w="24165">
                  <a:moveTo>
                    <a:pt x="18073" y="0"/>
                  </a:moveTo>
                  <a:cubicBezTo>
                    <a:pt x="17800" y="0"/>
                    <a:pt x="17523" y="24"/>
                    <a:pt x="17240" y="70"/>
                  </a:cubicBezTo>
                  <a:cubicBezTo>
                    <a:pt x="16862" y="130"/>
                    <a:pt x="16465" y="308"/>
                    <a:pt x="16163" y="542"/>
                  </a:cubicBezTo>
                  <a:cubicBezTo>
                    <a:pt x="15512" y="1049"/>
                    <a:pt x="14913" y="1623"/>
                    <a:pt x="14536" y="2383"/>
                  </a:cubicBezTo>
                  <a:cubicBezTo>
                    <a:pt x="14222" y="3016"/>
                    <a:pt x="13907" y="3651"/>
                    <a:pt x="13572" y="4273"/>
                  </a:cubicBezTo>
                  <a:cubicBezTo>
                    <a:pt x="13136" y="5081"/>
                    <a:pt x="12709" y="5894"/>
                    <a:pt x="12222" y="6672"/>
                  </a:cubicBezTo>
                  <a:cubicBezTo>
                    <a:pt x="11814" y="7321"/>
                    <a:pt x="11340" y="7932"/>
                    <a:pt x="10874" y="8542"/>
                  </a:cubicBezTo>
                  <a:cubicBezTo>
                    <a:pt x="9978" y="9714"/>
                    <a:pt x="9064" y="10872"/>
                    <a:pt x="7933" y="11831"/>
                  </a:cubicBezTo>
                  <a:cubicBezTo>
                    <a:pt x="6175" y="13326"/>
                    <a:pt x="4276" y="14524"/>
                    <a:pt x="1891" y="14732"/>
                  </a:cubicBezTo>
                  <a:cubicBezTo>
                    <a:pt x="1295" y="14783"/>
                    <a:pt x="710" y="14950"/>
                    <a:pt x="0" y="15087"/>
                  </a:cubicBezTo>
                  <a:cubicBezTo>
                    <a:pt x="367" y="15478"/>
                    <a:pt x="712" y="15577"/>
                    <a:pt x="1055" y="15678"/>
                  </a:cubicBezTo>
                  <a:cubicBezTo>
                    <a:pt x="2564" y="16124"/>
                    <a:pt x="4109" y="16371"/>
                    <a:pt x="5682" y="16403"/>
                  </a:cubicBezTo>
                  <a:cubicBezTo>
                    <a:pt x="5823" y="16405"/>
                    <a:pt x="5963" y="16407"/>
                    <a:pt x="6104" y="16407"/>
                  </a:cubicBezTo>
                  <a:cubicBezTo>
                    <a:pt x="7817" y="16407"/>
                    <a:pt x="9494" y="16191"/>
                    <a:pt x="11085" y="15469"/>
                  </a:cubicBezTo>
                  <a:cubicBezTo>
                    <a:pt x="12064" y="15024"/>
                    <a:pt x="13005" y="14532"/>
                    <a:pt x="13871" y="13878"/>
                  </a:cubicBezTo>
                  <a:cubicBezTo>
                    <a:pt x="15241" y="12843"/>
                    <a:pt x="16667" y="11882"/>
                    <a:pt x="18058" y="10875"/>
                  </a:cubicBezTo>
                  <a:cubicBezTo>
                    <a:pt x="19216" y="10036"/>
                    <a:pt x="20383" y="9213"/>
                    <a:pt x="21622" y="8497"/>
                  </a:cubicBezTo>
                  <a:cubicBezTo>
                    <a:pt x="21724" y="8439"/>
                    <a:pt x="21777" y="8297"/>
                    <a:pt x="21853" y="8195"/>
                  </a:cubicBezTo>
                  <a:lnTo>
                    <a:pt x="21853" y="8195"/>
                  </a:lnTo>
                  <a:cubicBezTo>
                    <a:pt x="21252" y="8345"/>
                    <a:pt x="20741" y="8603"/>
                    <a:pt x="20250" y="8894"/>
                  </a:cubicBezTo>
                  <a:cubicBezTo>
                    <a:pt x="19381" y="9410"/>
                    <a:pt x="18503" y="9912"/>
                    <a:pt x="17670" y="10482"/>
                  </a:cubicBezTo>
                  <a:cubicBezTo>
                    <a:pt x="16074" y="11572"/>
                    <a:pt x="14524" y="12729"/>
                    <a:pt x="12928" y="13818"/>
                  </a:cubicBezTo>
                  <a:cubicBezTo>
                    <a:pt x="10948" y="15170"/>
                    <a:pt x="8752" y="15879"/>
                    <a:pt x="6345" y="15885"/>
                  </a:cubicBezTo>
                  <a:cubicBezTo>
                    <a:pt x="6336" y="15885"/>
                    <a:pt x="6327" y="15885"/>
                    <a:pt x="6318" y="15885"/>
                  </a:cubicBezTo>
                  <a:cubicBezTo>
                    <a:pt x="6051" y="15885"/>
                    <a:pt x="5784" y="15864"/>
                    <a:pt x="5518" y="15849"/>
                  </a:cubicBezTo>
                  <a:cubicBezTo>
                    <a:pt x="5253" y="15836"/>
                    <a:pt x="4988" y="15815"/>
                    <a:pt x="4722" y="15798"/>
                  </a:cubicBezTo>
                  <a:cubicBezTo>
                    <a:pt x="9685" y="14562"/>
                    <a:pt x="13569" y="11884"/>
                    <a:pt x="16392" y="7667"/>
                  </a:cubicBezTo>
                  <a:lnTo>
                    <a:pt x="16392" y="7667"/>
                  </a:lnTo>
                  <a:cubicBezTo>
                    <a:pt x="16165" y="7789"/>
                    <a:pt x="15954" y="7941"/>
                    <a:pt x="15799" y="8138"/>
                  </a:cubicBezTo>
                  <a:cubicBezTo>
                    <a:pt x="14673" y="9577"/>
                    <a:pt x="13234" y="10685"/>
                    <a:pt x="11858" y="11857"/>
                  </a:cubicBezTo>
                  <a:cubicBezTo>
                    <a:pt x="11300" y="12330"/>
                    <a:pt x="10683" y="12773"/>
                    <a:pt x="10026" y="13088"/>
                  </a:cubicBezTo>
                  <a:cubicBezTo>
                    <a:pt x="8253" y="13939"/>
                    <a:pt x="6420" y="14651"/>
                    <a:pt x="4512" y="15150"/>
                  </a:cubicBezTo>
                  <a:cubicBezTo>
                    <a:pt x="4156" y="15242"/>
                    <a:pt x="3799" y="15311"/>
                    <a:pt x="3433" y="15311"/>
                  </a:cubicBezTo>
                  <a:cubicBezTo>
                    <a:pt x="3186" y="15311"/>
                    <a:pt x="2934" y="15280"/>
                    <a:pt x="2676" y="15203"/>
                  </a:cubicBezTo>
                  <a:cubicBezTo>
                    <a:pt x="3151" y="15087"/>
                    <a:pt x="3635" y="15001"/>
                    <a:pt x="4095" y="14846"/>
                  </a:cubicBezTo>
                  <a:cubicBezTo>
                    <a:pt x="4560" y="14691"/>
                    <a:pt x="5025" y="14511"/>
                    <a:pt x="5449" y="14269"/>
                  </a:cubicBezTo>
                  <a:cubicBezTo>
                    <a:pt x="7116" y="13323"/>
                    <a:pt x="8637" y="12188"/>
                    <a:pt x="9825" y="10658"/>
                  </a:cubicBezTo>
                  <a:cubicBezTo>
                    <a:pt x="10464" y="9836"/>
                    <a:pt x="11089" y="9000"/>
                    <a:pt x="11715" y="8166"/>
                  </a:cubicBezTo>
                  <a:cubicBezTo>
                    <a:pt x="12697" y="6860"/>
                    <a:pt x="13512" y="5460"/>
                    <a:pt x="14174" y="3959"/>
                  </a:cubicBezTo>
                  <a:cubicBezTo>
                    <a:pt x="14518" y="3181"/>
                    <a:pt x="14990" y="2448"/>
                    <a:pt x="15491" y="1756"/>
                  </a:cubicBezTo>
                  <a:cubicBezTo>
                    <a:pt x="15983" y="1076"/>
                    <a:pt x="16626" y="493"/>
                    <a:pt x="17523" y="447"/>
                  </a:cubicBezTo>
                  <a:cubicBezTo>
                    <a:pt x="17648" y="441"/>
                    <a:pt x="17773" y="438"/>
                    <a:pt x="17898" y="438"/>
                  </a:cubicBezTo>
                  <a:cubicBezTo>
                    <a:pt x="18690" y="438"/>
                    <a:pt x="19461" y="584"/>
                    <a:pt x="20144" y="1106"/>
                  </a:cubicBezTo>
                  <a:cubicBezTo>
                    <a:pt x="21058" y="1802"/>
                    <a:pt x="21872" y="2578"/>
                    <a:pt x="22440" y="3590"/>
                  </a:cubicBezTo>
                  <a:cubicBezTo>
                    <a:pt x="23181" y="4909"/>
                    <a:pt x="23583" y="6305"/>
                    <a:pt x="23438" y="7827"/>
                  </a:cubicBezTo>
                  <a:cubicBezTo>
                    <a:pt x="23366" y="8586"/>
                    <a:pt x="23264" y="9342"/>
                    <a:pt x="23162" y="10097"/>
                  </a:cubicBezTo>
                  <a:cubicBezTo>
                    <a:pt x="23133" y="10309"/>
                    <a:pt x="23084" y="10526"/>
                    <a:pt x="22998" y="10720"/>
                  </a:cubicBezTo>
                  <a:cubicBezTo>
                    <a:pt x="22619" y="11591"/>
                    <a:pt x="22228" y="12457"/>
                    <a:pt x="21829" y="13318"/>
                  </a:cubicBezTo>
                  <a:cubicBezTo>
                    <a:pt x="20822" y="15494"/>
                    <a:pt x="19610" y="17549"/>
                    <a:pt x="18138" y="19446"/>
                  </a:cubicBezTo>
                  <a:cubicBezTo>
                    <a:pt x="18118" y="19472"/>
                    <a:pt x="18099" y="19497"/>
                    <a:pt x="18079" y="19523"/>
                  </a:cubicBezTo>
                  <a:lnTo>
                    <a:pt x="18638" y="19523"/>
                  </a:lnTo>
                  <a:cubicBezTo>
                    <a:pt x="20452" y="17164"/>
                    <a:pt x="21882" y="14568"/>
                    <a:pt x="23202" y="11902"/>
                  </a:cubicBezTo>
                  <a:cubicBezTo>
                    <a:pt x="23324" y="11657"/>
                    <a:pt x="23440" y="11395"/>
                    <a:pt x="23491" y="11129"/>
                  </a:cubicBezTo>
                  <a:cubicBezTo>
                    <a:pt x="23649" y="10317"/>
                    <a:pt x="23721" y="9485"/>
                    <a:pt x="23927" y="8687"/>
                  </a:cubicBezTo>
                  <a:cubicBezTo>
                    <a:pt x="24165" y="7765"/>
                    <a:pt x="24126" y="6867"/>
                    <a:pt x="23950" y="5950"/>
                  </a:cubicBezTo>
                  <a:cubicBezTo>
                    <a:pt x="23532" y="3756"/>
                    <a:pt x="22405" y="2060"/>
                    <a:pt x="20557" y="787"/>
                  </a:cubicBezTo>
                  <a:cubicBezTo>
                    <a:pt x="19767" y="243"/>
                    <a:pt x="18945" y="0"/>
                    <a:pt x="18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a:off x="1167575" y="4070675"/>
              <a:ext cx="97425" cy="328525"/>
            </a:xfrm>
            <a:custGeom>
              <a:rect b="b" l="l" r="r" t="t"/>
              <a:pathLst>
                <a:path extrusionOk="0" h="13141" w="3897">
                  <a:moveTo>
                    <a:pt x="0" y="1"/>
                  </a:moveTo>
                  <a:cubicBezTo>
                    <a:pt x="0" y="285"/>
                    <a:pt x="95" y="499"/>
                    <a:pt x="217" y="697"/>
                  </a:cubicBezTo>
                  <a:cubicBezTo>
                    <a:pt x="727" y="1530"/>
                    <a:pt x="1257" y="2353"/>
                    <a:pt x="1757" y="3192"/>
                  </a:cubicBezTo>
                  <a:cubicBezTo>
                    <a:pt x="2624" y="4651"/>
                    <a:pt x="3084" y="6242"/>
                    <a:pt x="2987" y="7932"/>
                  </a:cubicBezTo>
                  <a:cubicBezTo>
                    <a:pt x="2899" y="9448"/>
                    <a:pt x="2408" y="10888"/>
                    <a:pt x="1716" y="12233"/>
                  </a:cubicBezTo>
                  <a:cubicBezTo>
                    <a:pt x="1561" y="12535"/>
                    <a:pt x="1405" y="12839"/>
                    <a:pt x="1248" y="13141"/>
                  </a:cubicBezTo>
                  <a:lnTo>
                    <a:pt x="1898" y="13141"/>
                  </a:lnTo>
                  <a:cubicBezTo>
                    <a:pt x="2522" y="12052"/>
                    <a:pt x="2940" y="10890"/>
                    <a:pt x="3306" y="9688"/>
                  </a:cubicBezTo>
                  <a:cubicBezTo>
                    <a:pt x="3896" y="7748"/>
                    <a:pt x="3572" y="5929"/>
                    <a:pt x="2826" y="4126"/>
                  </a:cubicBezTo>
                  <a:cubicBezTo>
                    <a:pt x="2316" y="2890"/>
                    <a:pt x="1483" y="1857"/>
                    <a:pt x="731" y="774"/>
                  </a:cubicBezTo>
                  <a:cubicBezTo>
                    <a:pt x="531" y="485"/>
                    <a:pt x="247" y="25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6"/>
            <p:cNvSpPr/>
            <p:nvPr/>
          </p:nvSpPr>
          <p:spPr>
            <a:xfrm>
              <a:off x="1519600" y="3107400"/>
              <a:ext cx="497150" cy="1291800"/>
            </a:xfrm>
            <a:custGeom>
              <a:rect b="b" l="l" r="r" t="t"/>
              <a:pathLst>
                <a:path extrusionOk="0" h="51672" w="19886">
                  <a:moveTo>
                    <a:pt x="18762" y="1453"/>
                  </a:moveTo>
                  <a:lnTo>
                    <a:pt x="18762" y="1453"/>
                  </a:lnTo>
                  <a:cubicBezTo>
                    <a:pt x="18669" y="1806"/>
                    <a:pt x="18631" y="2082"/>
                    <a:pt x="18526" y="2328"/>
                  </a:cubicBezTo>
                  <a:cubicBezTo>
                    <a:pt x="18142" y="3231"/>
                    <a:pt x="17763" y="4136"/>
                    <a:pt x="17335" y="5017"/>
                  </a:cubicBezTo>
                  <a:cubicBezTo>
                    <a:pt x="16502" y="6728"/>
                    <a:pt x="15876" y="8506"/>
                    <a:pt x="15342" y="10333"/>
                  </a:cubicBezTo>
                  <a:cubicBezTo>
                    <a:pt x="14619" y="12804"/>
                    <a:pt x="14306" y="15321"/>
                    <a:pt x="14338" y="17877"/>
                  </a:cubicBezTo>
                  <a:cubicBezTo>
                    <a:pt x="14357" y="19407"/>
                    <a:pt x="14541" y="20933"/>
                    <a:pt x="14622" y="22462"/>
                  </a:cubicBezTo>
                  <a:cubicBezTo>
                    <a:pt x="14693" y="23774"/>
                    <a:pt x="14766" y="25090"/>
                    <a:pt x="14759" y="26402"/>
                  </a:cubicBezTo>
                  <a:cubicBezTo>
                    <a:pt x="14750" y="27717"/>
                    <a:pt x="14717" y="29040"/>
                    <a:pt x="14556" y="30342"/>
                  </a:cubicBezTo>
                  <a:cubicBezTo>
                    <a:pt x="14431" y="31368"/>
                    <a:pt x="14133" y="32380"/>
                    <a:pt x="13848" y="33380"/>
                  </a:cubicBezTo>
                  <a:cubicBezTo>
                    <a:pt x="13208" y="35616"/>
                    <a:pt x="12117" y="37646"/>
                    <a:pt x="10855" y="39580"/>
                  </a:cubicBezTo>
                  <a:cubicBezTo>
                    <a:pt x="10290" y="40448"/>
                    <a:pt x="9595" y="41230"/>
                    <a:pt x="8831" y="41988"/>
                  </a:cubicBezTo>
                  <a:cubicBezTo>
                    <a:pt x="8981" y="41691"/>
                    <a:pt x="9123" y="41392"/>
                    <a:pt x="9284" y="41102"/>
                  </a:cubicBezTo>
                  <a:cubicBezTo>
                    <a:pt x="10178" y="39488"/>
                    <a:pt x="11017" y="37851"/>
                    <a:pt x="11634" y="36102"/>
                  </a:cubicBezTo>
                  <a:cubicBezTo>
                    <a:pt x="12240" y="34380"/>
                    <a:pt x="12625" y="32631"/>
                    <a:pt x="12527" y="30792"/>
                  </a:cubicBezTo>
                  <a:cubicBezTo>
                    <a:pt x="12506" y="30399"/>
                    <a:pt x="12595" y="30004"/>
                    <a:pt x="12620" y="29608"/>
                  </a:cubicBezTo>
                  <a:cubicBezTo>
                    <a:pt x="12703" y="28257"/>
                    <a:pt x="12604" y="26915"/>
                    <a:pt x="12399" y="25575"/>
                  </a:cubicBezTo>
                  <a:cubicBezTo>
                    <a:pt x="12156" y="23986"/>
                    <a:pt x="11962" y="22389"/>
                    <a:pt x="11747" y="20796"/>
                  </a:cubicBezTo>
                  <a:cubicBezTo>
                    <a:pt x="11700" y="20795"/>
                    <a:pt x="11655" y="20793"/>
                    <a:pt x="11610" y="20792"/>
                  </a:cubicBezTo>
                  <a:cubicBezTo>
                    <a:pt x="11587" y="20954"/>
                    <a:pt x="11526" y="21121"/>
                    <a:pt x="11550" y="21276"/>
                  </a:cubicBezTo>
                  <a:cubicBezTo>
                    <a:pt x="11693" y="22244"/>
                    <a:pt x="11884" y="23208"/>
                    <a:pt x="11999" y="24180"/>
                  </a:cubicBezTo>
                  <a:cubicBezTo>
                    <a:pt x="12100" y="25032"/>
                    <a:pt x="12151" y="25893"/>
                    <a:pt x="12171" y="26751"/>
                  </a:cubicBezTo>
                  <a:cubicBezTo>
                    <a:pt x="12193" y="27700"/>
                    <a:pt x="12181" y="28652"/>
                    <a:pt x="12138" y="29601"/>
                  </a:cubicBezTo>
                  <a:cubicBezTo>
                    <a:pt x="12097" y="30521"/>
                    <a:pt x="12022" y="31442"/>
                    <a:pt x="11920" y="32356"/>
                  </a:cubicBezTo>
                  <a:cubicBezTo>
                    <a:pt x="11709" y="34233"/>
                    <a:pt x="11078" y="35983"/>
                    <a:pt x="10341" y="37711"/>
                  </a:cubicBezTo>
                  <a:cubicBezTo>
                    <a:pt x="9714" y="39183"/>
                    <a:pt x="8935" y="40576"/>
                    <a:pt x="8219" y="42001"/>
                  </a:cubicBezTo>
                  <a:cubicBezTo>
                    <a:pt x="7972" y="42494"/>
                    <a:pt x="7789" y="43018"/>
                    <a:pt x="7548" y="43514"/>
                  </a:cubicBezTo>
                  <a:cubicBezTo>
                    <a:pt x="7035" y="44579"/>
                    <a:pt x="6217" y="45424"/>
                    <a:pt x="5474" y="46323"/>
                  </a:cubicBezTo>
                  <a:cubicBezTo>
                    <a:pt x="5163" y="46700"/>
                    <a:pt x="4844" y="47072"/>
                    <a:pt x="4492" y="47491"/>
                  </a:cubicBezTo>
                  <a:cubicBezTo>
                    <a:pt x="4291" y="47161"/>
                    <a:pt x="4480" y="46882"/>
                    <a:pt x="4622" y="46675"/>
                  </a:cubicBezTo>
                  <a:cubicBezTo>
                    <a:pt x="5616" y="45224"/>
                    <a:pt x="6180" y="43553"/>
                    <a:pt x="7013" y="42021"/>
                  </a:cubicBezTo>
                  <a:cubicBezTo>
                    <a:pt x="7422" y="41269"/>
                    <a:pt x="7732" y="40464"/>
                    <a:pt x="8102" y="39690"/>
                  </a:cubicBezTo>
                  <a:cubicBezTo>
                    <a:pt x="9002" y="37812"/>
                    <a:pt x="9479" y="35821"/>
                    <a:pt x="9717" y="33760"/>
                  </a:cubicBezTo>
                  <a:cubicBezTo>
                    <a:pt x="9906" y="32111"/>
                    <a:pt x="9930" y="30463"/>
                    <a:pt x="9947" y="28802"/>
                  </a:cubicBezTo>
                  <a:cubicBezTo>
                    <a:pt x="9969" y="26574"/>
                    <a:pt x="9802" y="24396"/>
                    <a:pt x="9303" y="22226"/>
                  </a:cubicBezTo>
                  <a:lnTo>
                    <a:pt x="9305" y="22226"/>
                  </a:lnTo>
                  <a:cubicBezTo>
                    <a:pt x="8981" y="20822"/>
                    <a:pt x="8774" y="19390"/>
                    <a:pt x="8569" y="17963"/>
                  </a:cubicBezTo>
                  <a:cubicBezTo>
                    <a:pt x="8387" y="16694"/>
                    <a:pt x="8595" y="15471"/>
                    <a:pt x="9093" y="14276"/>
                  </a:cubicBezTo>
                  <a:cubicBezTo>
                    <a:pt x="10035" y="12010"/>
                    <a:pt x="11443" y="10043"/>
                    <a:pt x="12914" y="8104"/>
                  </a:cubicBezTo>
                  <a:cubicBezTo>
                    <a:pt x="14642" y="5826"/>
                    <a:pt x="16500" y="3664"/>
                    <a:pt x="18515" y="1635"/>
                  </a:cubicBezTo>
                  <a:cubicBezTo>
                    <a:pt x="18556" y="1593"/>
                    <a:pt x="18610" y="1563"/>
                    <a:pt x="18762" y="1453"/>
                  </a:cubicBezTo>
                  <a:close/>
                  <a:moveTo>
                    <a:pt x="19885" y="0"/>
                  </a:moveTo>
                  <a:cubicBezTo>
                    <a:pt x="19052" y="427"/>
                    <a:pt x="18452" y="838"/>
                    <a:pt x="17936" y="1352"/>
                  </a:cubicBezTo>
                  <a:cubicBezTo>
                    <a:pt x="16088" y="3194"/>
                    <a:pt x="14357" y="5139"/>
                    <a:pt x="12747" y="7199"/>
                  </a:cubicBezTo>
                  <a:cubicBezTo>
                    <a:pt x="11437" y="8873"/>
                    <a:pt x="10187" y="10574"/>
                    <a:pt x="9115" y="12413"/>
                  </a:cubicBezTo>
                  <a:cubicBezTo>
                    <a:pt x="7807" y="14656"/>
                    <a:pt x="7518" y="17002"/>
                    <a:pt x="8096" y="19511"/>
                  </a:cubicBezTo>
                  <a:cubicBezTo>
                    <a:pt x="8475" y="21156"/>
                    <a:pt x="8796" y="22814"/>
                    <a:pt x="9085" y="24478"/>
                  </a:cubicBezTo>
                  <a:cubicBezTo>
                    <a:pt x="9338" y="25930"/>
                    <a:pt x="9326" y="27402"/>
                    <a:pt x="9356" y="28876"/>
                  </a:cubicBezTo>
                  <a:cubicBezTo>
                    <a:pt x="9401" y="31066"/>
                    <a:pt x="9246" y="33228"/>
                    <a:pt x="8903" y="35385"/>
                  </a:cubicBezTo>
                  <a:cubicBezTo>
                    <a:pt x="8605" y="37252"/>
                    <a:pt x="7923" y="38997"/>
                    <a:pt x="7186" y="40718"/>
                  </a:cubicBezTo>
                  <a:cubicBezTo>
                    <a:pt x="6632" y="42016"/>
                    <a:pt x="5998" y="43279"/>
                    <a:pt x="5384" y="44552"/>
                  </a:cubicBezTo>
                  <a:cubicBezTo>
                    <a:pt x="4865" y="45628"/>
                    <a:pt x="4377" y="46723"/>
                    <a:pt x="3786" y="47761"/>
                  </a:cubicBezTo>
                  <a:cubicBezTo>
                    <a:pt x="3044" y="49060"/>
                    <a:pt x="1927" y="50039"/>
                    <a:pt x="778" y="50973"/>
                  </a:cubicBezTo>
                  <a:cubicBezTo>
                    <a:pt x="539" y="51167"/>
                    <a:pt x="261" y="51335"/>
                    <a:pt x="82" y="51574"/>
                  </a:cubicBezTo>
                  <a:cubicBezTo>
                    <a:pt x="56" y="51609"/>
                    <a:pt x="26" y="51639"/>
                    <a:pt x="1" y="51672"/>
                  </a:cubicBezTo>
                  <a:lnTo>
                    <a:pt x="816" y="51672"/>
                  </a:lnTo>
                  <a:cubicBezTo>
                    <a:pt x="2014" y="50743"/>
                    <a:pt x="3095" y="49679"/>
                    <a:pt x="4199" y="48643"/>
                  </a:cubicBezTo>
                  <a:cubicBezTo>
                    <a:pt x="5526" y="47397"/>
                    <a:pt x="6601" y="45931"/>
                    <a:pt x="7747" y="44526"/>
                  </a:cubicBezTo>
                  <a:cubicBezTo>
                    <a:pt x="9067" y="42906"/>
                    <a:pt x="10383" y="41288"/>
                    <a:pt x="11509" y="39523"/>
                  </a:cubicBezTo>
                  <a:cubicBezTo>
                    <a:pt x="12640" y="37753"/>
                    <a:pt x="13551" y="35894"/>
                    <a:pt x="14145" y="33863"/>
                  </a:cubicBezTo>
                  <a:cubicBezTo>
                    <a:pt x="14526" y="32559"/>
                    <a:pt x="14778" y="31248"/>
                    <a:pt x="14939" y="29909"/>
                  </a:cubicBezTo>
                  <a:cubicBezTo>
                    <a:pt x="15073" y="28783"/>
                    <a:pt x="15237" y="27669"/>
                    <a:pt x="15150" y="26520"/>
                  </a:cubicBezTo>
                  <a:cubicBezTo>
                    <a:pt x="15048" y="25180"/>
                    <a:pt x="15121" y="23828"/>
                    <a:pt x="15054" y="22485"/>
                  </a:cubicBezTo>
                  <a:cubicBezTo>
                    <a:pt x="14999" y="21413"/>
                    <a:pt x="14789" y="20348"/>
                    <a:pt x="14759" y="19277"/>
                  </a:cubicBezTo>
                  <a:cubicBezTo>
                    <a:pt x="14729" y="18184"/>
                    <a:pt x="14855" y="17089"/>
                    <a:pt x="14878" y="15993"/>
                  </a:cubicBezTo>
                  <a:cubicBezTo>
                    <a:pt x="14938" y="13100"/>
                    <a:pt x="15711" y="10362"/>
                    <a:pt x="16687" y="7673"/>
                  </a:cubicBezTo>
                  <a:cubicBezTo>
                    <a:pt x="17030" y="6727"/>
                    <a:pt x="17484" y="5820"/>
                    <a:pt x="17891" y="4898"/>
                  </a:cubicBezTo>
                  <a:cubicBezTo>
                    <a:pt x="18387" y="3778"/>
                    <a:pt x="18899" y="2664"/>
                    <a:pt x="19378" y="1537"/>
                  </a:cubicBezTo>
                  <a:cubicBezTo>
                    <a:pt x="19565" y="1097"/>
                    <a:pt x="19681" y="626"/>
                    <a:pt x="19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6"/>
            <p:cNvSpPr/>
            <p:nvPr/>
          </p:nvSpPr>
          <p:spPr>
            <a:xfrm>
              <a:off x="1101450" y="4345500"/>
              <a:ext cx="31850" cy="53700"/>
            </a:xfrm>
            <a:custGeom>
              <a:rect b="b" l="l" r="r" t="t"/>
              <a:pathLst>
                <a:path extrusionOk="0" h="2148" w="1274">
                  <a:moveTo>
                    <a:pt x="1274" y="1"/>
                  </a:moveTo>
                  <a:lnTo>
                    <a:pt x="1274" y="1"/>
                  </a:lnTo>
                  <a:cubicBezTo>
                    <a:pt x="791" y="694"/>
                    <a:pt x="414" y="1437"/>
                    <a:pt x="0" y="2148"/>
                  </a:cubicBezTo>
                  <a:lnTo>
                    <a:pt x="311" y="2148"/>
                  </a:lnTo>
                  <a:cubicBezTo>
                    <a:pt x="528" y="1742"/>
                    <a:pt x="741" y="1331"/>
                    <a:pt x="962" y="927"/>
                  </a:cubicBezTo>
                  <a:cubicBezTo>
                    <a:pt x="1050" y="768"/>
                    <a:pt x="1102" y="587"/>
                    <a:pt x="1161" y="413"/>
                  </a:cubicBezTo>
                  <a:cubicBezTo>
                    <a:pt x="1208" y="279"/>
                    <a:pt x="1236" y="137"/>
                    <a:pt x="1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6"/>
            <p:cNvSpPr/>
            <p:nvPr/>
          </p:nvSpPr>
          <p:spPr>
            <a:xfrm>
              <a:off x="2000300" y="4217900"/>
              <a:ext cx="206225" cy="181300"/>
            </a:xfrm>
            <a:custGeom>
              <a:rect b="b" l="l" r="r" t="t"/>
              <a:pathLst>
                <a:path extrusionOk="0" h="7252" w="8249">
                  <a:moveTo>
                    <a:pt x="8248" y="1"/>
                  </a:moveTo>
                  <a:cubicBezTo>
                    <a:pt x="8239" y="14"/>
                    <a:pt x="8227" y="25"/>
                    <a:pt x="8217" y="37"/>
                  </a:cubicBezTo>
                  <a:cubicBezTo>
                    <a:pt x="6800" y="1816"/>
                    <a:pt x="5364" y="3572"/>
                    <a:pt x="3609" y="5037"/>
                  </a:cubicBezTo>
                  <a:cubicBezTo>
                    <a:pt x="2514" y="5951"/>
                    <a:pt x="1289" y="6664"/>
                    <a:pt x="0" y="7252"/>
                  </a:cubicBezTo>
                  <a:lnTo>
                    <a:pt x="1326" y="7252"/>
                  </a:lnTo>
                  <a:cubicBezTo>
                    <a:pt x="2911" y="6377"/>
                    <a:pt x="4296" y="5272"/>
                    <a:pt x="5551" y="4005"/>
                  </a:cubicBezTo>
                  <a:cubicBezTo>
                    <a:pt x="6522" y="3023"/>
                    <a:pt x="7367" y="1917"/>
                    <a:pt x="8248" y="846"/>
                  </a:cubicBezTo>
                  <a:lnTo>
                    <a:pt x="8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6"/>
            <p:cNvSpPr/>
            <p:nvPr/>
          </p:nvSpPr>
          <p:spPr>
            <a:xfrm>
              <a:off x="1123925" y="4030675"/>
              <a:ext cx="30025" cy="29275"/>
            </a:xfrm>
            <a:custGeom>
              <a:rect b="b" l="l" r="r" t="t"/>
              <a:pathLst>
                <a:path extrusionOk="0" h="1171" w="1201">
                  <a:moveTo>
                    <a:pt x="0" y="1"/>
                  </a:moveTo>
                  <a:cubicBezTo>
                    <a:pt x="400" y="390"/>
                    <a:pt x="800" y="780"/>
                    <a:pt x="1200" y="1171"/>
                  </a:cubicBezTo>
                  <a:cubicBezTo>
                    <a:pt x="1020" y="551"/>
                    <a:pt x="486" y="30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6"/>
            <p:cNvSpPr/>
            <p:nvPr/>
          </p:nvSpPr>
          <p:spPr>
            <a:xfrm>
              <a:off x="1677050" y="4095350"/>
              <a:ext cx="529500" cy="303850"/>
            </a:xfrm>
            <a:custGeom>
              <a:rect b="b" l="l" r="r" t="t"/>
              <a:pathLst>
                <a:path extrusionOk="0" h="12154" w="21180">
                  <a:moveTo>
                    <a:pt x="21180" y="0"/>
                  </a:moveTo>
                  <a:cubicBezTo>
                    <a:pt x="20620" y="49"/>
                    <a:pt x="20063" y="101"/>
                    <a:pt x="19506" y="161"/>
                  </a:cubicBezTo>
                  <a:cubicBezTo>
                    <a:pt x="18935" y="224"/>
                    <a:pt x="18368" y="397"/>
                    <a:pt x="17819" y="582"/>
                  </a:cubicBezTo>
                  <a:cubicBezTo>
                    <a:pt x="16419" y="1055"/>
                    <a:pt x="15073" y="1646"/>
                    <a:pt x="13747" y="2307"/>
                  </a:cubicBezTo>
                  <a:cubicBezTo>
                    <a:pt x="12141" y="3106"/>
                    <a:pt x="10656" y="4080"/>
                    <a:pt x="9220" y="5131"/>
                  </a:cubicBezTo>
                  <a:cubicBezTo>
                    <a:pt x="8283" y="5817"/>
                    <a:pt x="7479" y="6680"/>
                    <a:pt x="6565" y="7404"/>
                  </a:cubicBezTo>
                  <a:cubicBezTo>
                    <a:pt x="4954" y="8676"/>
                    <a:pt x="3351" y="9968"/>
                    <a:pt x="1661" y="11128"/>
                  </a:cubicBezTo>
                  <a:cubicBezTo>
                    <a:pt x="1122" y="11497"/>
                    <a:pt x="566" y="11834"/>
                    <a:pt x="1" y="12154"/>
                  </a:cubicBezTo>
                  <a:lnTo>
                    <a:pt x="1041" y="12154"/>
                  </a:lnTo>
                  <a:cubicBezTo>
                    <a:pt x="1360" y="11968"/>
                    <a:pt x="1683" y="11790"/>
                    <a:pt x="1995" y="11587"/>
                  </a:cubicBezTo>
                  <a:cubicBezTo>
                    <a:pt x="3202" y="10802"/>
                    <a:pt x="4357" y="9927"/>
                    <a:pt x="5476" y="9022"/>
                  </a:cubicBezTo>
                  <a:cubicBezTo>
                    <a:pt x="6832" y="7924"/>
                    <a:pt x="8101" y="6719"/>
                    <a:pt x="9459" y="5625"/>
                  </a:cubicBezTo>
                  <a:cubicBezTo>
                    <a:pt x="10219" y="5010"/>
                    <a:pt x="11100" y="4548"/>
                    <a:pt x="11896" y="3973"/>
                  </a:cubicBezTo>
                  <a:cubicBezTo>
                    <a:pt x="13049" y="3140"/>
                    <a:pt x="14362" y="2612"/>
                    <a:pt x="15611" y="1961"/>
                  </a:cubicBezTo>
                  <a:cubicBezTo>
                    <a:pt x="15935" y="1793"/>
                    <a:pt x="16284" y="1664"/>
                    <a:pt x="16634" y="1554"/>
                  </a:cubicBezTo>
                  <a:cubicBezTo>
                    <a:pt x="17705" y="1214"/>
                    <a:pt x="18765" y="817"/>
                    <a:pt x="19860" y="579"/>
                  </a:cubicBezTo>
                  <a:cubicBezTo>
                    <a:pt x="20297" y="485"/>
                    <a:pt x="20738" y="415"/>
                    <a:pt x="21180" y="363"/>
                  </a:cubicBezTo>
                  <a:lnTo>
                    <a:pt x="211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6"/>
            <p:cNvSpPr/>
            <p:nvPr/>
          </p:nvSpPr>
          <p:spPr>
            <a:xfrm>
              <a:off x="1366850" y="3372600"/>
              <a:ext cx="288575" cy="1026600"/>
            </a:xfrm>
            <a:custGeom>
              <a:rect b="b" l="l" r="r" t="t"/>
              <a:pathLst>
                <a:path extrusionOk="0" h="41064" w="11543">
                  <a:moveTo>
                    <a:pt x="834" y="0"/>
                  </a:moveTo>
                  <a:cubicBezTo>
                    <a:pt x="437" y="284"/>
                    <a:pt x="244" y="698"/>
                    <a:pt x="1" y="1220"/>
                  </a:cubicBezTo>
                  <a:cubicBezTo>
                    <a:pt x="265" y="1098"/>
                    <a:pt x="413" y="1030"/>
                    <a:pt x="613" y="937"/>
                  </a:cubicBezTo>
                  <a:cubicBezTo>
                    <a:pt x="1014" y="2549"/>
                    <a:pt x="1700" y="3987"/>
                    <a:pt x="2429" y="5405"/>
                  </a:cubicBezTo>
                  <a:cubicBezTo>
                    <a:pt x="2512" y="5569"/>
                    <a:pt x="2557" y="5752"/>
                    <a:pt x="2637" y="5918"/>
                  </a:cubicBezTo>
                  <a:cubicBezTo>
                    <a:pt x="3285" y="7239"/>
                    <a:pt x="3872" y="8597"/>
                    <a:pt x="4605" y="9869"/>
                  </a:cubicBezTo>
                  <a:cubicBezTo>
                    <a:pt x="5829" y="11996"/>
                    <a:pt x="7133" y="14077"/>
                    <a:pt x="8437" y="16155"/>
                  </a:cubicBezTo>
                  <a:cubicBezTo>
                    <a:pt x="9490" y="17831"/>
                    <a:pt x="10030" y="19665"/>
                    <a:pt x="10273" y="21607"/>
                  </a:cubicBezTo>
                  <a:cubicBezTo>
                    <a:pt x="10399" y="22613"/>
                    <a:pt x="10544" y="23617"/>
                    <a:pt x="10631" y="24626"/>
                  </a:cubicBezTo>
                  <a:cubicBezTo>
                    <a:pt x="10700" y="25417"/>
                    <a:pt x="10730" y="26216"/>
                    <a:pt x="10709" y="27010"/>
                  </a:cubicBezTo>
                  <a:cubicBezTo>
                    <a:pt x="10675" y="28301"/>
                    <a:pt x="10407" y="29560"/>
                    <a:pt x="10141" y="30825"/>
                  </a:cubicBezTo>
                  <a:cubicBezTo>
                    <a:pt x="9830" y="32301"/>
                    <a:pt x="9559" y="33786"/>
                    <a:pt x="8983" y="35184"/>
                  </a:cubicBezTo>
                  <a:cubicBezTo>
                    <a:pt x="8339" y="36744"/>
                    <a:pt x="7623" y="38246"/>
                    <a:pt x="6299" y="39405"/>
                  </a:cubicBezTo>
                  <a:cubicBezTo>
                    <a:pt x="5706" y="39926"/>
                    <a:pt x="5150" y="40488"/>
                    <a:pt x="4605" y="41064"/>
                  </a:cubicBezTo>
                  <a:lnTo>
                    <a:pt x="5419" y="41064"/>
                  </a:lnTo>
                  <a:cubicBezTo>
                    <a:pt x="5717" y="40784"/>
                    <a:pt x="6014" y="40506"/>
                    <a:pt x="6308" y="40222"/>
                  </a:cubicBezTo>
                  <a:cubicBezTo>
                    <a:pt x="7010" y="39538"/>
                    <a:pt x="7819" y="38938"/>
                    <a:pt x="8299" y="38065"/>
                  </a:cubicBezTo>
                  <a:cubicBezTo>
                    <a:pt x="9216" y="36398"/>
                    <a:pt x="9999" y="34667"/>
                    <a:pt x="10399" y="32793"/>
                  </a:cubicBezTo>
                  <a:cubicBezTo>
                    <a:pt x="10559" y="32047"/>
                    <a:pt x="10604" y="31273"/>
                    <a:pt x="10819" y="30545"/>
                  </a:cubicBezTo>
                  <a:cubicBezTo>
                    <a:pt x="11402" y="28574"/>
                    <a:pt x="11542" y="26577"/>
                    <a:pt x="11311" y="24543"/>
                  </a:cubicBezTo>
                  <a:cubicBezTo>
                    <a:pt x="11202" y="23596"/>
                    <a:pt x="11060" y="22650"/>
                    <a:pt x="10998" y="21698"/>
                  </a:cubicBezTo>
                  <a:lnTo>
                    <a:pt x="10998" y="21700"/>
                  </a:lnTo>
                  <a:cubicBezTo>
                    <a:pt x="10902" y="20203"/>
                    <a:pt x="10431" y="18803"/>
                    <a:pt x="9846" y="17461"/>
                  </a:cubicBezTo>
                  <a:cubicBezTo>
                    <a:pt x="8748" y="14943"/>
                    <a:pt x="7112" y="12730"/>
                    <a:pt x="5638" y="10430"/>
                  </a:cubicBezTo>
                  <a:cubicBezTo>
                    <a:pt x="4908" y="9291"/>
                    <a:pt x="4266" y="8112"/>
                    <a:pt x="3650" y="6915"/>
                  </a:cubicBezTo>
                  <a:cubicBezTo>
                    <a:pt x="3117" y="5878"/>
                    <a:pt x="2640" y="4812"/>
                    <a:pt x="2151" y="3754"/>
                  </a:cubicBezTo>
                  <a:cubicBezTo>
                    <a:pt x="1932" y="3281"/>
                    <a:pt x="1712" y="2808"/>
                    <a:pt x="1544" y="2317"/>
                  </a:cubicBezTo>
                  <a:cubicBezTo>
                    <a:pt x="1290" y="1569"/>
                    <a:pt x="1077" y="805"/>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6"/>
            <p:cNvSpPr/>
            <p:nvPr/>
          </p:nvSpPr>
          <p:spPr>
            <a:xfrm>
              <a:off x="1425025" y="3692150"/>
              <a:ext cx="152125" cy="707050"/>
            </a:xfrm>
            <a:custGeom>
              <a:rect b="b" l="l" r="r" t="t"/>
              <a:pathLst>
                <a:path extrusionOk="0" h="28282" w="6085">
                  <a:moveTo>
                    <a:pt x="1023" y="0"/>
                  </a:moveTo>
                  <a:cubicBezTo>
                    <a:pt x="975" y="20"/>
                    <a:pt x="928" y="41"/>
                    <a:pt x="880" y="60"/>
                  </a:cubicBezTo>
                  <a:cubicBezTo>
                    <a:pt x="979" y="334"/>
                    <a:pt x="1054" y="620"/>
                    <a:pt x="1182" y="880"/>
                  </a:cubicBezTo>
                  <a:cubicBezTo>
                    <a:pt x="1794" y="2118"/>
                    <a:pt x="2411" y="3351"/>
                    <a:pt x="3184" y="4504"/>
                  </a:cubicBezTo>
                  <a:cubicBezTo>
                    <a:pt x="3572" y="5085"/>
                    <a:pt x="3839" y="5749"/>
                    <a:pt x="4131" y="6390"/>
                  </a:cubicBezTo>
                  <a:cubicBezTo>
                    <a:pt x="4751" y="7743"/>
                    <a:pt x="4979" y="9199"/>
                    <a:pt x="5247" y="10649"/>
                  </a:cubicBezTo>
                  <a:cubicBezTo>
                    <a:pt x="5360" y="11267"/>
                    <a:pt x="5433" y="11867"/>
                    <a:pt x="5293" y="12471"/>
                  </a:cubicBezTo>
                  <a:cubicBezTo>
                    <a:pt x="5086" y="13369"/>
                    <a:pt x="4863" y="14264"/>
                    <a:pt x="4605" y="15146"/>
                  </a:cubicBezTo>
                  <a:cubicBezTo>
                    <a:pt x="4355" y="16001"/>
                    <a:pt x="4005" y="16826"/>
                    <a:pt x="3782" y="17686"/>
                  </a:cubicBezTo>
                  <a:cubicBezTo>
                    <a:pt x="3268" y="19673"/>
                    <a:pt x="2803" y="21671"/>
                    <a:pt x="2320" y="23665"/>
                  </a:cubicBezTo>
                  <a:cubicBezTo>
                    <a:pt x="1969" y="25114"/>
                    <a:pt x="1361" y="26437"/>
                    <a:pt x="475" y="27643"/>
                  </a:cubicBezTo>
                  <a:cubicBezTo>
                    <a:pt x="322" y="27852"/>
                    <a:pt x="143" y="28056"/>
                    <a:pt x="0" y="28282"/>
                  </a:cubicBezTo>
                  <a:lnTo>
                    <a:pt x="298" y="28282"/>
                  </a:lnTo>
                  <a:cubicBezTo>
                    <a:pt x="408" y="28141"/>
                    <a:pt x="517" y="27998"/>
                    <a:pt x="641" y="27870"/>
                  </a:cubicBezTo>
                  <a:cubicBezTo>
                    <a:pt x="1629" y="26847"/>
                    <a:pt x="2229" y="25592"/>
                    <a:pt x="2674" y="24288"/>
                  </a:cubicBezTo>
                  <a:cubicBezTo>
                    <a:pt x="3127" y="22963"/>
                    <a:pt x="3381" y="21569"/>
                    <a:pt x="3739" y="20211"/>
                  </a:cubicBezTo>
                  <a:cubicBezTo>
                    <a:pt x="4005" y="19201"/>
                    <a:pt x="4286" y="18195"/>
                    <a:pt x="4581" y="17193"/>
                  </a:cubicBezTo>
                  <a:cubicBezTo>
                    <a:pt x="4970" y="15870"/>
                    <a:pt x="5448" y="14567"/>
                    <a:pt x="5754" y="13225"/>
                  </a:cubicBezTo>
                  <a:cubicBezTo>
                    <a:pt x="5933" y="12438"/>
                    <a:pt x="6084" y="11602"/>
                    <a:pt x="5797" y="10770"/>
                  </a:cubicBezTo>
                  <a:cubicBezTo>
                    <a:pt x="5648" y="10340"/>
                    <a:pt x="5594" y="9877"/>
                    <a:pt x="5512" y="9426"/>
                  </a:cubicBezTo>
                  <a:cubicBezTo>
                    <a:pt x="5196" y="7686"/>
                    <a:pt x="4587" y="6064"/>
                    <a:pt x="3654" y="4558"/>
                  </a:cubicBezTo>
                  <a:cubicBezTo>
                    <a:pt x="2946" y="3412"/>
                    <a:pt x="2265" y="2251"/>
                    <a:pt x="1582" y="1091"/>
                  </a:cubicBezTo>
                  <a:cubicBezTo>
                    <a:pt x="1376" y="739"/>
                    <a:pt x="1208" y="364"/>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6"/>
            <p:cNvSpPr/>
            <p:nvPr/>
          </p:nvSpPr>
          <p:spPr>
            <a:xfrm>
              <a:off x="1789525" y="4291325"/>
              <a:ext cx="146950" cy="107875"/>
            </a:xfrm>
            <a:custGeom>
              <a:rect b="b" l="l" r="r" t="t"/>
              <a:pathLst>
                <a:path extrusionOk="0" h="4315" w="5878">
                  <a:moveTo>
                    <a:pt x="5878" y="1"/>
                  </a:moveTo>
                  <a:cubicBezTo>
                    <a:pt x="5252" y="47"/>
                    <a:pt x="4918" y="377"/>
                    <a:pt x="4580" y="617"/>
                  </a:cubicBezTo>
                  <a:cubicBezTo>
                    <a:pt x="3933" y="1079"/>
                    <a:pt x="3335" y="1610"/>
                    <a:pt x="2720" y="2115"/>
                  </a:cubicBezTo>
                  <a:cubicBezTo>
                    <a:pt x="1843" y="2834"/>
                    <a:pt x="1010" y="3616"/>
                    <a:pt x="82" y="4262"/>
                  </a:cubicBezTo>
                  <a:cubicBezTo>
                    <a:pt x="55" y="4282"/>
                    <a:pt x="26" y="4297"/>
                    <a:pt x="1" y="4315"/>
                  </a:cubicBezTo>
                  <a:lnTo>
                    <a:pt x="929" y="4315"/>
                  </a:lnTo>
                  <a:cubicBezTo>
                    <a:pt x="1193" y="4109"/>
                    <a:pt x="1457" y="3900"/>
                    <a:pt x="1691" y="3665"/>
                  </a:cubicBezTo>
                  <a:cubicBezTo>
                    <a:pt x="2885" y="2462"/>
                    <a:pt x="4202" y="1413"/>
                    <a:pt x="5530" y="372"/>
                  </a:cubicBezTo>
                  <a:cubicBezTo>
                    <a:pt x="5621" y="301"/>
                    <a:pt x="5690" y="204"/>
                    <a:pt x="5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 name="Google Shape;518;p36"/>
          <p:cNvSpPr/>
          <p:nvPr/>
        </p:nvSpPr>
        <p:spPr>
          <a:xfrm flipH="1" rot="-747265">
            <a:off x="89006" y="33993"/>
            <a:ext cx="476924" cy="1479808"/>
          </a:xfrm>
          <a:custGeom>
            <a:rect b="b" l="l" r="r" t="t"/>
            <a:pathLst>
              <a:path extrusionOk="0" h="99565" w="35134">
                <a:moveTo>
                  <a:pt x="10446" y="21596"/>
                </a:moveTo>
                <a:cubicBezTo>
                  <a:pt x="12184" y="26780"/>
                  <a:pt x="15082" y="31629"/>
                  <a:pt x="19563" y="36861"/>
                </a:cubicBezTo>
                <a:cubicBezTo>
                  <a:pt x="19627" y="36935"/>
                  <a:pt x="19708" y="37001"/>
                  <a:pt x="19810" y="37063"/>
                </a:cubicBezTo>
                <a:cubicBezTo>
                  <a:pt x="19458" y="36279"/>
                  <a:pt x="19081" y="35685"/>
                  <a:pt x="18610" y="35160"/>
                </a:cubicBezTo>
                <a:cubicBezTo>
                  <a:pt x="18162" y="34661"/>
                  <a:pt x="17801" y="34074"/>
                  <a:pt x="17454" y="33508"/>
                </a:cubicBezTo>
                <a:lnTo>
                  <a:pt x="17127" y="32980"/>
                </a:lnTo>
                <a:cubicBezTo>
                  <a:pt x="15969" y="31162"/>
                  <a:pt x="14816" y="29341"/>
                  <a:pt x="13679" y="27509"/>
                </a:cubicBezTo>
                <a:cubicBezTo>
                  <a:pt x="12831" y="26142"/>
                  <a:pt x="12208" y="24716"/>
                  <a:pt x="11718" y="23020"/>
                </a:cubicBezTo>
                <a:lnTo>
                  <a:pt x="11923" y="22927"/>
                </a:lnTo>
                <a:cubicBezTo>
                  <a:pt x="12056" y="23130"/>
                  <a:pt x="12178" y="23307"/>
                  <a:pt x="12290" y="23468"/>
                </a:cubicBezTo>
                <a:cubicBezTo>
                  <a:pt x="12505" y="23783"/>
                  <a:pt x="12681" y="24040"/>
                  <a:pt x="12826" y="24313"/>
                </a:cubicBezTo>
                <a:cubicBezTo>
                  <a:pt x="14306" y="27106"/>
                  <a:pt x="16240" y="29569"/>
                  <a:pt x="18111" y="31813"/>
                </a:cubicBezTo>
                <a:cubicBezTo>
                  <a:pt x="19939" y="34010"/>
                  <a:pt x="21806" y="36175"/>
                  <a:pt x="23675" y="38338"/>
                </a:cubicBezTo>
                <a:lnTo>
                  <a:pt x="23923" y="38625"/>
                </a:lnTo>
                <a:cubicBezTo>
                  <a:pt x="24648" y="39469"/>
                  <a:pt x="25347" y="40330"/>
                  <a:pt x="26040" y="41202"/>
                </a:cubicBezTo>
                <a:cubicBezTo>
                  <a:pt x="27207" y="42675"/>
                  <a:pt x="28851" y="44493"/>
                  <a:pt x="31237" y="45496"/>
                </a:cubicBezTo>
                <a:lnTo>
                  <a:pt x="31382" y="45556"/>
                </a:lnTo>
                <a:lnTo>
                  <a:pt x="31281" y="45675"/>
                </a:lnTo>
                <a:cubicBezTo>
                  <a:pt x="31245" y="45717"/>
                  <a:pt x="31216" y="45759"/>
                  <a:pt x="31189" y="45796"/>
                </a:cubicBezTo>
                <a:cubicBezTo>
                  <a:pt x="31126" y="45884"/>
                  <a:pt x="31072" y="45960"/>
                  <a:pt x="30979" y="45984"/>
                </a:cubicBezTo>
                <a:cubicBezTo>
                  <a:pt x="29873" y="46248"/>
                  <a:pt x="28891" y="46374"/>
                  <a:pt x="27974" y="46374"/>
                </a:cubicBezTo>
                <a:cubicBezTo>
                  <a:pt x="26651" y="46374"/>
                  <a:pt x="25472" y="46111"/>
                  <a:pt x="24368" y="45568"/>
                </a:cubicBezTo>
                <a:cubicBezTo>
                  <a:pt x="23633" y="45207"/>
                  <a:pt x="22980" y="44599"/>
                  <a:pt x="22455" y="44114"/>
                </a:cubicBezTo>
                <a:cubicBezTo>
                  <a:pt x="19309" y="41193"/>
                  <a:pt x="17159" y="38545"/>
                  <a:pt x="15690" y="35780"/>
                </a:cubicBezTo>
                <a:cubicBezTo>
                  <a:pt x="13229" y="31150"/>
                  <a:pt x="11625" y="27132"/>
                  <a:pt x="10640" y="23137"/>
                </a:cubicBezTo>
                <a:cubicBezTo>
                  <a:pt x="10556" y="22798"/>
                  <a:pt x="10459" y="22461"/>
                  <a:pt x="10360" y="22125"/>
                </a:cubicBezTo>
                <a:lnTo>
                  <a:pt x="10228" y="21664"/>
                </a:lnTo>
                <a:lnTo>
                  <a:pt x="10446" y="21596"/>
                </a:lnTo>
                <a:close/>
                <a:moveTo>
                  <a:pt x="1" y="0"/>
                </a:moveTo>
                <a:lnTo>
                  <a:pt x="1" y="2238"/>
                </a:lnTo>
                <a:cubicBezTo>
                  <a:pt x="910" y="3781"/>
                  <a:pt x="1644" y="5369"/>
                  <a:pt x="2247" y="6824"/>
                </a:cubicBezTo>
                <a:cubicBezTo>
                  <a:pt x="3425" y="9667"/>
                  <a:pt x="3168" y="12731"/>
                  <a:pt x="2834" y="15381"/>
                </a:cubicBezTo>
                <a:cubicBezTo>
                  <a:pt x="2670" y="16688"/>
                  <a:pt x="2153" y="17966"/>
                  <a:pt x="1655" y="19204"/>
                </a:cubicBezTo>
                <a:cubicBezTo>
                  <a:pt x="1542" y="19486"/>
                  <a:pt x="1428" y="19767"/>
                  <a:pt x="1318" y="20047"/>
                </a:cubicBezTo>
                <a:cubicBezTo>
                  <a:pt x="1007" y="20853"/>
                  <a:pt x="640" y="21653"/>
                  <a:pt x="285" y="22425"/>
                </a:cubicBezTo>
                <a:cubicBezTo>
                  <a:pt x="187" y="22640"/>
                  <a:pt x="98" y="22858"/>
                  <a:pt x="1" y="23071"/>
                </a:cubicBezTo>
                <a:lnTo>
                  <a:pt x="1" y="26613"/>
                </a:lnTo>
                <a:cubicBezTo>
                  <a:pt x="240" y="25264"/>
                  <a:pt x="578" y="23891"/>
                  <a:pt x="1085" y="22548"/>
                </a:cubicBezTo>
                <a:lnTo>
                  <a:pt x="1180" y="22277"/>
                </a:lnTo>
                <a:cubicBezTo>
                  <a:pt x="1286" y="21958"/>
                  <a:pt x="1395" y="21629"/>
                  <a:pt x="1658" y="21310"/>
                </a:cubicBezTo>
                <a:lnTo>
                  <a:pt x="1834" y="21097"/>
                </a:lnTo>
                <a:lnTo>
                  <a:pt x="1861" y="21374"/>
                </a:lnTo>
                <a:cubicBezTo>
                  <a:pt x="1867" y="21444"/>
                  <a:pt x="1882" y="21519"/>
                  <a:pt x="1894" y="21595"/>
                </a:cubicBezTo>
                <a:cubicBezTo>
                  <a:pt x="1928" y="21774"/>
                  <a:pt x="1963" y="21960"/>
                  <a:pt x="1910" y="22131"/>
                </a:cubicBezTo>
                <a:cubicBezTo>
                  <a:pt x="1313" y="24047"/>
                  <a:pt x="1347" y="25984"/>
                  <a:pt x="1443" y="28135"/>
                </a:cubicBezTo>
                <a:cubicBezTo>
                  <a:pt x="1542" y="30283"/>
                  <a:pt x="1990" y="32411"/>
                  <a:pt x="2425" y="34471"/>
                </a:cubicBezTo>
                <a:lnTo>
                  <a:pt x="2450" y="34596"/>
                </a:lnTo>
                <a:cubicBezTo>
                  <a:pt x="3225" y="38282"/>
                  <a:pt x="3608" y="41625"/>
                  <a:pt x="3625" y="44815"/>
                </a:cubicBezTo>
                <a:cubicBezTo>
                  <a:pt x="3638" y="47457"/>
                  <a:pt x="3049" y="49989"/>
                  <a:pt x="2531" y="51899"/>
                </a:cubicBezTo>
                <a:cubicBezTo>
                  <a:pt x="2141" y="53349"/>
                  <a:pt x="1805" y="54840"/>
                  <a:pt x="1480" y="56284"/>
                </a:cubicBezTo>
                <a:lnTo>
                  <a:pt x="1318" y="57006"/>
                </a:lnTo>
                <a:cubicBezTo>
                  <a:pt x="1250" y="57300"/>
                  <a:pt x="1220" y="57607"/>
                  <a:pt x="1183" y="57977"/>
                </a:cubicBezTo>
                <a:cubicBezTo>
                  <a:pt x="1163" y="58176"/>
                  <a:pt x="1140" y="58392"/>
                  <a:pt x="1112" y="58636"/>
                </a:cubicBezTo>
                <a:lnTo>
                  <a:pt x="891" y="58663"/>
                </a:lnTo>
                <a:lnTo>
                  <a:pt x="616" y="57940"/>
                </a:lnTo>
                <a:cubicBezTo>
                  <a:pt x="407" y="57391"/>
                  <a:pt x="205" y="56852"/>
                  <a:pt x="1" y="56312"/>
                </a:cubicBezTo>
                <a:lnTo>
                  <a:pt x="1" y="58167"/>
                </a:lnTo>
                <a:cubicBezTo>
                  <a:pt x="107" y="58440"/>
                  <a:pt x="222" y="58710"/>
                  <a:pt x="322" y="58983"/>
                </a:cubicBezTo>
                <a:cubicBezTo>
                  <a:pt x="495" y="59443"/>
                  <a:pt x="745" y="59890"/>
                  <a:pt x="1008" y="60361"/>
                </a:cubicBezTo>
                <a:cubicBezTo>
                  <a:pt x="1089" y="60507"/>
                  <a:pt x="1172" y="60654"/>
                  <a:pt x="1258" y="60809"/>
                </a:cubicBezTo>
                <a:cubicBezTo>
                  <a:pt x="1300" y="60493"/>
                  <a:pt x="1334" y="60188"/>
                  <a:pt x="1372" y="59890"/>
                </a:cubicBezTo>
                <a:cubicBezTo>
                  <a:pt x="1474" y="59031"/>
                  <a:pt x="1572" y="58219"/>
                  <a:pt x="1768" y="57436"/>
                </a:cubicBezTo>
                <a:cubicBezTo>
                  <a:pt x="2041" y="56328"/>
                  <a:pt x="2363" y="55231"/>
                  <a:pt x="2686" y="54136"/>
                </a:cubicBezTo>
                <a:cubicBezTo>
                  <a:pt x="2959" y="53207"/>
                  <a:pt x="3231" y="52278"/>
                  <a:pt x="3474" y="51342"/>
                </a:cubicBezTo>
                <a:cubicBezTo>
                  <a:pt x="3808" y="50058"/>
                  <a:pt x="4186" y="48606"/>
                  <a:pt x="4329" y="47162"/>
                </a:cubicBezTo>
                <a:cubicBezTo>
                  <a:pt x="4483" y="45604"/>
                  <a:pt x="4429" y="43969"/>
                  <a:pt x="4383" y="42527"/>
                </a:cubicBezTo>
                <a:cubicBezTo>
                  <a:pt x="4307" y="40305"/>
                  <a:pt x="3989" y="37912"/>
                  <a:pt x="3405" y="35217"/>
                </a:cubicBezTo>
                <a:cubicBezTo>
                  <a:pt x="2927" y="32993"/>
                  <a:pt x="2560" y="31171"/>
                  <a:pt x="2250" y="29480"/>
                </a:cubicBezTo>
                <a:cubicBezTo>
                  <a:pt x="1631" y="26085"/>
                  <a:pt x="2142" y="22817"/>
                  <a:pt x="2725" y="20071"/>
                </a:cubicBezTo>
                <a:cubicBezTo>
                  <a:pt x="3446" y="16671"/>
                  <a:pt x="3756" y="13243"/>
                  <a:pt x="3647" y="9880"/>
                </a:cubicBezTo>
                <a:cubicBezTo>
                  <a:pt x="3643" y="9743"/>
                  <a:pt x="3646" y="9605"/>
                  <a:pt x="3647" y="9467"/>
                </a:cubicBezTo>
                <a:lnTo>
                  <a:pt x="3655" y="8997"/>
                </a:lnTo>
                <a:lnTo>
                  <a:pt x="3850" y="9223"/>
                </a:lnTo>
                <a:cubicBezTo>
                  <a:pt x="4229" y="9656"/>
                  <a:pt x="4495" y="10119"/>
                  <a:pt x="4662" y="10639"/>
                </a:cubicBezTo>
                <a:lnTo>
                  <a:pt x="5166" y="12184"/>
                </a:lnTo>
                <a:cubicBezTo>
                  <a:pt x="5735" y="13915"/>
                  <a:pt x="6321" y="15704"/>
                  <a:pt x="6808" y="17489"/>
                </a:cubicBezTo>
                <a:cubicBezTo>
                  <a:pt x="7332" y="19404"/>
                  <a:pt x="7783" y="21371"/>
                  <a:pt x="8219" y="23273"/>
                </a:cubicBezTo>
                <a:lnTo>
                  <a:pt x="8656" y="25160"/>
                </a:lnTo>
                <a:cubicBezTo>
                  <a:pt x="8798" y="25763"/>
                  <a:pt x="8926" y="26369"/>
                  <a:pt x="9055" y="26975"/>
                </a:cubicBezTo>
                <a:cubicBezTo>
                  <a:pt x="9287" y="28064"/>
                  <a:pt x="9524" y="29190"/>
                  <a:pt x="9837" y="30274"/>
                </a:cubicBezTo>
                <a:cubicBezTo>
                  <a:pt x="10121" y="31258"/>
                  <a:pt x="10482" y="32240"/>
                  <a:pt x="10832" y="33190"/>
                </a:cubicBezTo>
                <a:cubicBezTo>
                  <a:pt x="11082" y="33871"/>
                  <a:pt x="11332" y="34551"/>
                  <a:pt x="11559" y="35240"/>
                </a:cubicBezTo>
                <a:cubicBezTo>
                  <a:pt x="11992" y="36559"/>
                  <a:pt x="12410" y="37884"/>
                  <a:pt x="12828" y="39207"/>
                </a:cubicBezTo>
                <a:cubicBezTo>
                  <a:pt x="13275" y="40620"/>
                  <a:pt x="13720" y="42033"/>
                  <a:pt x="14184" y="43440"/>
                </a:cubicBezTo>
                <a:cubicBezTo>
                  <a:pt x="14981" y="45851"/>
                  <a:pt x="15375" y="48311"/>
                  <a:pt x="15356" y="50753"/>
                </a:cubicBezTo>
                <a:cubicBezTo>
                  <a:pt x="15342" y="52521"/>
                  <a:pt x="15251" y="54085"/>
                  <a:pt x="15075" y="55527"/>
                </a:cubicBezTo>
                <a:cubicBezTo>
                  <a:pt x="14843" y="57403"/>
                  <a:pt x="14242" y="59207"/>
                  <a:pt x="13660" y="60952"/>
                </a:cubicBezTo>
                <a:cubicBezTo>
                  <a:pt x="13345" y="61890"/>
                  <a:pt x="13022" y="62861"/>
                  <a:pt x="12760" y="63830"/>
                </a:cubicBezTo>
                <a:cubicBezTo>
                  <a:pt x="12574" y="64519"/>
                  <a:pt x="12350" y="65198"/>
                  <a:pt x="12126" y="65878"/>
                </a:cubicBezTo>
                <a:cubicBezTo>
                  <a:pt x="11866" y="66663"/>
                  <a:pt x="11596" y="67477"/>
                  <a:pt x="11396" y="68289"/>
                </a:cubicBezTo>
                <a:cubicBezTo>
                  <a:pt x="10885" y="70370"/>
                  <a:pt x="10441" y="72492"/>
                  <a:pt x="10078" y="74596"/>
                </a:cubicBezTo>
                <a:cubicBezTo>
                  <a:pt x="9805" y="76170"/>
                  <a:pt x="9637" y="77722"/>
                  <a:pt x="9578" y="79212"/>
                </a:cubicBezTo>
                <a:cubicBezTo>
                  <a:pt x="9455" y="82358"/>
                  <a:pt x="9687" y="85596"/>
                  <a:pt x="10268" y="88836"/>
                </a:cubicBezTo>
                <a:cubicBezTo>
                  <a:pt x="10578" y="90560"/>
                  <a:pt x="11147" y="92247"/>
                  <a:pt x="11607" y="93524"/>
                </a:cubicBezTo>
                <a:cubicBezTo>
                  <a:pt x="12046" y="94739"/>
                  <a:pt x="12574" y="95946"/>
                  <a:pt x="13082" y="97115"/>
                </a:cubicBezTo>
                <a:cubicBezTo>
                  <a:pt x="13308" y="97629"/>
                  <a:pt x="13532" y="98143"/>
                  <a:pt x="13750" y="98661"/>
                </a:cubicBezTo>
                <a:lnTo>
                  <a:pt x="14130" y="99564"/>
                </a:lnTo>
                <a:cubicBezTo>
                  <a:pt x="14353" y="99333"/>
                  <a:pt x="14463" y="99091"/>
                  <a:pt x="14509" y="98841"/>
                </a:cubicBezTo>
                <a:lnTo>
                  <a:pt x="14509" y="98841"/>
                </a:lnTo>
                <a:lnTo>
                  <a:pt x="14291" y="98931"/>
                </a:lnTo>
                <a:lnTo>
                  <a:pt x="14123" y="98943"/>
                </a:lnTo>
                <a:lnTo>
                  <a:pt x="13921" y="98286"/>
                </a:lnTo>
                <a:cubicBezTo>
                  <a:pt x="13802" y="97889"/>
                  <a:pt x="13685" y="97492"/>
                  <a:pt x="13535" y="97106"/>
                </a:cubicBezTo>
                <a:cubicBezTo>
                  <a:pt x="12572" y="94614"/>
                  <a:pt x="11601" y="91925"/>
                  <a:pt x="11035" y="89139"/>
                </a:cubicBezTo>
                <a:cubicBezTo>
                  <a:pt x="10882" y="88385"/>
                  <a:pt x="10829" y="87599"/>
                  <a:pt x="10777" y="86839"/>
                </a:cubicBezTo>
                <a:cubicBezTo>
                  <a:pt x="10756" y="86533"/>
                  <a:pt x="10735" y="86224"/>
                  <a:pt x="10708" y="85919"/>
                </a:cubicBezTo>
                <a:cubicBezTo>
                  <a:pt x="10455" y="83084"/>
                  <a:pt x="10252" y="80308"/>
                  <a:pt x="10560" y="77537"/>
                </a:cubicBezTo>
                <a:cubicBezTo>
                  <a:pt x="11005" y="73522"/>
                  <a:pt x="11682" y="70242"/>
                  <a:pt x="12690" y="67218"/>
                </a:cubicBezTo>
                <a:cubicBezTo>
                  <a:pt x="13017" y="66233"/>
                  <a:pt x="13318" y="65240"/>
                  <a:pt x="13607" y="64246"/>
                </a:cubicBezTo>
                <a:lnTo>
                  <a:pt x="14076" y="62637"/>
                </a:lnTo>
                <a:cubicBezTo>
                  <a:pt x="14532" y="61096"/>
                  <a:pt x="15001" y="59502"/>
                  <a:pt x="15380" y="57914"/>
                </a:cubicBezTo>
                <a:cubicBezTo>
                  <a:pt x="15851" y="55950"/>
                  <a:pt x="16042" y="53927"/>
                  <a:pt x="15948" y="51903"/>
                </a:cubicBezTo>
                <a:lnTo>
                  <a:pt x="15935" y="51615"/>
                </a:lnTo>
                <a:cubicBezTo>
                  <a:pt x="15878" y="50342"/>
                  <a:pt x="15819" y="49028"/>
                  <a:pt x="15634" y="47747"/>
                </a:cubicBezTo>
                <a:lnTo>
                  <a:pt x="15572" y="47335"/>
                </a:lnTo>
                <a:cubicBezTo>
                  <a:pt x="15484" y="46735"/>
                  <a:pt x="15390" y="46114"/>
                  <a:pt x="15363" y="45476"/>
                </a:cubicBezTo>
                <a:lnTo>
                  <a:pt x="15584" y="45434"/>
                </a:lnTo>
                <a:lnTo>
                  <a:pt x="15726" y="45822"/>
                </a:lnTo>
                <a:cubicBezTo>
                  <a:pt x="15834" y="46118"/>
                  <a:pt x="15944" y="46416"/>
                  <a:pt x="16030" y="46717"/>
                </a:cubicBezTo>
                <a:cubicBezTo>
                  <a:pt x="16963" y="50034"/>
                  <a:pt x="17642" y="53448"/>
                  <a:pt x="18233" y="56639"/>
                </a:cubicBezTo>
                <a:cubicBezTo>
                  <a:pt x="18857" y="60004"/>
                  <a:pt x="18822" y="63475"/>
                  <a:pt x="18129" y="67250"/>
                </a:cubicBezTo>
                <a:cubicBezTo>
                  <a:pt x="17992" y="67992"/>
                  <a:pt x="17775" y="68729"/>
                  <a:pt x="17565" y="69442"/>
                </a:cubicBezTo>
                <a:cubicBezTo>
                  <a:pt x="17407" y="69983"/>
                  <a:pt x="17248" y="70523"/>
                  <a:pt x="17121" y="71069"/>
                </a:cubicBezTo>
                <a:cubicBezTo>
                  <a:pt x="16846" y="72263"/>
                  <a:pt x="16496" y="73457"/>
                  <a:pt x="16156" y="74612"/>
                </a:cubicBezTo>
                <a:cubicBezTo>
                  <a:pt x="15590" y="76543"/>
                  <a:pt x="15004" y="78537"/>
                  <a:pt x="14757" y="80578"/>
                </a:cubicBezTo>
                <a:cubicBezTo>
                  <a:pt x="14748" y="80645"/>
                  <a:pt x="14742" y="80704"/>
                  <a:pt x="14744" y="80763"/>
                </a:cubicBezTo>
                <a:cubicBezTo>
                  <a:pt x="14950" y="80462"/>
                  <a:pt x="15034" y="80108"/>
                  <a:pt x="15124" y="79737"/>
                </a:cubicBezTo>
                <a:cubicBezTo>
                  <a:pt x="15166" y="79561"/>
                  <a:pt x="15208" y="79388"/>
                  <a:pt x="15264" y="79221"/>
                </a:cubicBezTo>
                <a:cubicBezTo>
                  <a:pt x="16028" y="76889"/>
                  <a:pt x="16651" y="74928"/>
                  <a:pt x="17198" y="72934"/>
                </a:cubicBezTo>
                <a:cubicBezTo>
                  <a:pt x="17345" y="72397"/>
                  <a:pt x="17500" y="71862"/>
                  <a:pt x="17655" y="71328"/>
                </a:cubicBezTo>
                <a:cubicBezTo>
                  <a:pt x="18202" y="69445"/>
                  <a:pt x="18768" y="67498"/>
                  <a:pt x="18959" y="65510"/>
                </a:cubicBezTo>
                <a:cubicBezTo>
                  <a:pt x="19055" y="64498"/>
                  <a:pt x="19085" y="63460"/>
                  <a:pt x="19114" y="62457"/>
                </a:cubicBezTo>
                <a:cubicBezTo>
                  <a:pt x="19132" y="61849"/>
                  <a:pt x="19148" y="61243"/>
                  <a:pt x="19180" y="60637"/>
                </a:cubicBezTo>
                <a:cubicBezTo>
                  <a:pt x="19311" y="58129"/>
                  <a:pt x="18732" y="55681"/>
                  <a:pt x="18172" y="53314"/>
                </a:cubicBezTo>
                <a:cubicBezTo>
                  <a:pt x="18018" y="52666"/>
                  <a:pt x="17864" y="52018"/>
                  <a:pt x="17724" y="51368"/>
                </a:cubicBezTo>
                <a:cubicBezTo>
                  <a:pt x="17375" y="49748"/>
                  <a:pt x="16969" y="48157"/>
                  <a:pt x="16538" y="46472"/>
                </a:cubicBezTo>
                <a:cubicBezTo>
                  <a:pt x="16344" y="45714"/>
                  <a:pt x="16147" y="44944"/>
                  <a:pt x="15951" y="44154"/>
                </a:cubicBezTo>
                <a:lnTo>
                  <a:pt x="16156" y="44060"/>
                </a:lnTo>
                <a:cubicBezTo>
                  <a:pt x="17202" y="45557"/>
                  <a:pt x="17912" y="47100"/>
                  <a:pt x="18598" y="48591"/>
                </a:cubicBezTo>
                <a:lnTo>
                  <a:pt x="19046" y="49554"/>
                </a:lnTo>
                <a:cubicBezTo>
                  <a:pt x="19329" y="50154"/>
                  <a:pt x="19575" y="50770"/>
                  <a:pt x="19824" y="51385"/>
                </a:cubicBezTo>
                <a:cubicBezTo>
                  <a:pt x="19947" y="51693"/>
                  <a:pt x="20070" y="52000"/>
                  <a:pt x="20198" y="52305"/>
                </a:cubicBezTo>
                <a:cubicBezTo>
                  <a:pt x="21057" y="54356"/>
                  <a:pt x="21669" y="56667"/>
                  <a:pt x="22121" y="59579"/>
                </a:cubicBezTo>
                <a:cubicBezTo>
                  <a:pt x="22517" y="62125"/>
                  <a:pt x="22475" y="64898"/>
                  <a:pt x="21992" y="68308"/>
                </a:cubicBezTo>
                <a:cubicBezTo>
                  <a:pt x="21440" y="72207"/>
                  <a:pt x="20577" y="76092"/>
                  <a:pt x="19425" y="79853"/>
                </a:cubicBezTo>
                <a:cubicBezTo>
                  <a:pt x="18784" y="81938"/>
                  <a:pt x="18123" y="84020"/>
                  <a:pt x="17461" y="86099"/>
                </a:cubicBezTo>
                <a:cubicBezTo>
                  <a:pt x="16987" y="87587"/>
                  <a:pt x="16515" y="89074"/>
                  <a:pt x="16051" y="90564"/>
                </a:cubicBezTo>
                <a:cubicBezTo>
                  <a:pt x="15926" y="90963"/>
                  <a:pt x="15819" y="91402"/>
                  <a:pt x="15717" y="91948"/>
                </a:cubicBezTo>
                <a:cubicBezTo>
                  <a:pt x="15443" y="93385"/>
                  <a:pt x="15175" y="94826"/>
                  <a:pt x="14932" y="96268"/>
                </a:cubicBezTo>
                <a:cubicBezTo>
                  <a:pt x="14902" y="96446"/>
                  <a:pt x="14893" y="96626"/>
                  <a:pt x="14891" y="96808"/>
                </a:cubicBezTo>
                <a:cubicBezTo>
                  <a:pt x="15016" y="96488"/>
                  <a:pt x="15129" y="96182"/>
                  <a:pt x="15172" y="95864"/>
                </a:cubicBezTo>
                <a:cubicBezTo>
                  <a:pt x="15417" y="94042"/>
                  <a:pt x="15963" y="92294"/>
                  <a:pt x="16503" y="90657"/>
                </a:cubicBezTo>
                <a:cubicBezTo>
                  <a:pt x="16854" y="89594"/>
                  <a:pt x="17239" y="88542"/>
                  <a:pt x="17622" y="87489"/>
                </a:cubicBezTo>
                <a:cubicBezTo>
                  <a:pt x="17812" y="86976"/>
                  <a:pt x="18442" y="85221"/>
                  <a:pt x="18442" y="85221"/>
                </a:cubicBezTo>
                <a:cubicBezTo>
                  <a:pt x="18771" y="84302"/>
                  <a:pt x="19099" y="83384"/>
                  <a:pt x="19413" y="82462"/>
                </a:cubicBezTo>
                <a:cubicBezTo>
                  <a:pt x="19568" y="82011"/>
                  <a:pt x="19726" y="81561"/>
                  <a:pt x="19884" y="81110"/>
                </a:cubicBezTo>
                <a:cubicBezTo>
                  <a:pt x="20309" y="79904"/>
                  <a:pt x="20748" y="78656"/>
                  <a:pt x="21079" y="77403"/>
                </a:cubicBezTo>
                <a:cubicBezTo>
                  <a:pt x="21497" y="75811"/>
                  <a:pt x="21846" y="74171"/>
                  <a:pt x="22185" y="72586"/>
                </a:cubicBezTo>
                <a:cubicBezTo>
                  <a:pt x="22338" y="71865"/>
                  <a:pt x="22491" y="71144"/>
                  <a:pt x="22652" y="70426"/>
                </a:cubicBezTo>
                <a:cubicBezTo>
                  <a:pt x="23103" y="68407"/>
                  <a:pt x="23315" y="66189"/>
                  <a:pt x="23321" y="63449"/>
                </a:cubicBezTo>
                <a:cubicBezTo>
                  <a:pt x="23327" y="60087"/>
                  <a:pt x="22634" y="56622"/>
                  <a:pt x="21117" y="52484"/>
                </a:cubicBezTo>
                <a:cubicBezTo>
                  <a:pt x="20924" y="51956"/>
                  <a:pt x="20723" y="51409"/>
                  <a:pt x="20476" y="50899"/>
                </a:cubicBezTo>
                <a:cubicBezTo>
                  <a:pt x="19003" y="47861"/>
                  <a:pt x="17300" y="44655"/>
                  <a:pt x="15272" y="41097"/>
                </a:cubicBezTo>
                <a:cubicBezTo>
                  <a:pt x="14087" y="39020"/>
                  <a:pt x="13014" y="36905"/>
                  <a:pt x="12087" y="34805"/>
                </a:cubicBezTo>
                <a:cubicBezTo>
                  <a:pt x="10616" y="31479"/>
                  <a:pt x="9844" y="27974"/>
                  <a:pt x="9335" y="25291"/>
                </a:cubicBezTo>
                <a:cubicBezTo>
                  <a:pt x="8992" y="23470"/>
                  <a:pt x="8607" y="21516"/>
                  <a:pt x="8130" y="19570"/>
                </a:cubicBezTo>
                <a:cubicBezTo>
                  <a:pt x="7786" y="18169"/>
                  <a:pt x="7375" y="16758"/>
                  <a:pt x="6977" y="15394"/>
                </a:cubicBezTo>
                <a:lnTo>
                  <a:pt x="6557" y="13943"/>
                </a:lnTo>
                <a:cubicBezTo>
                  <a:pt x="6491" y="13716"/>
                  <a:pt x="6411" y="13492"/>
                  <a:pt x="6332" y="13268"/>
                </a:cubicBezTo>
                <a:cubicBezTo>
                  <a:pt x="6198" y="12897"/>
                  <a:pt x="6061" y="12512"/>
                  <a:pt x="5993" y="12115"/>
                </a:cubicBezTo>
                <a:cubicBezTo>
                  <a:pt x="5954" y="11885"/>
                  <a:pt x="5852" y="11670"/>
                  <a:pt x="5742" y="11444"/>
                </a:cubicBezTo>
                <a:cubicBezTo>
                  <a:pt x="5563" y="11074"/>
                  <a:pt x="5377" y="10691"/>
                  <a:pt x="5491" y="10221"/>
                </a:cubicBezTo>
                <a:lnTo>
                  <a:pt x="5518" y="10109"/>
                </a:lnTo>
                <a:lnTo>
                  <a:pt x="5518" y="10109"/>
                </a:lnTo>
                <a:lnTo>
                  <a:pt x="5438" y="10145"/>
                </a:lnTo>
                <a:lnTo>
                  <a:pt x="4936" y="9283"/>
                </a:lnTo>
                <a:lnTo>
                  <a:pt x="4968" y="9131"/>
                </a:lnTo>
                <a:lnTo>
                  <a:pt x="5256" y="8996"/>
                </a:lnTo>
                <a:lnTo>
                  <a:pt x="5644" y="10049"/>
                </a:lnTo>
                <a:lnTo>
                  <a:pt x="5634" y="10055"/>
                </a:lnTo>
                <a:lnTo>
                  <a:pt x="6124" y="11062"/>
                </a:lnTo>
                <a:cubicBezTo>
                  <a:pt x="6455" y="11749"/>
                  <a:pt x="6789" y="12437"/>
                  <a:pt x="7144" y="13115"/>
                </a:cubicBezTo>
                <a:cubicBezTo>
                  <a:pt x="8109" y="14960"/>
                  <a:pt x="8846" y="17062"/>
                  <a:pt x="9396" y="19542"/>
                </a:cubicBezTo>
                <a:lnTo>
                  <a:pt x="9608" y="20500"/>
                </a:lnTo>
                <a:cubicBezTo>
                  <a:pt x="10108" y="22777"/>
                  <a:pt x="10625" y="25130"/>
                  <a:pt x="11399" y="27392"/>
                </a:cubicBezTo>
                <a:cubicBezTo>
                  <a:pt x="12159" y="29614"/>
                  <a:pt x="13150" y="31769"/>
                  <a:pt x="14108" y="33853"/>
                </a:cubicBezTo>
                <a:lnTo>
                  <a:pt x="14568" y="34855"/>
                </a:lnTo>
                <a:cubicBezTo>
                  <a:pt x="16070" y="38147"/>
                  <a:pt x="18366" y="40960"/>
                  <a:pt x="20624" y="43509"/>
                </a:cubicBezTo>
                <a:cubicBezTo>
                  <a:pt x="21499" y="44497"/>
                  <a:pt x="22375" y="45257"/>
                  <a:pt x="23303" y="45833"/>
                </a:cubicBezTo>
                <a:cubicBezTo>
                  <a:pt x="24682" y="46685"/>
                  <a:pt x="26030" y="47100"/>
                  <a:pt x="27422" y="47100"/>
                </a:cubicBezTo>
                <a:cubicBezTo>
                  <a:pt x="27884" y="47100"/>
                  <a:pt x="28355" y="47052"/>
                  <a:pt x="28821" y="46959"/>
                </a:cubicBezTo>
                <a:cubicBezTo>
                  <a:pt x="29603" y="46801"/>
                  <a:pt x="30412" y="46578"/>
                  <a:pt x="31225" y="46300"/>
                </a:cubicBezTo>
                <a:cubicBezTo>
                  <a:pt x="31959" y="46048"/>
                  <a:pt x="32818" y="45732"/>
                  <a:pt x="33610" y="45309"/>
                </a:cubicBezTo>
                <a:cubicBezTo>
                  <a:pt x="34652" y="44753"/>
                  <a:pt x="35134" y="43774"/>
                  <a:pt x="35040" y="42399"/>
                </a:cubicBezTo>
                <a:cubicBezTo>
                  <a:pt x="34940" y="40929"/>
                  <a:pt x="34440" y="39481"/>
                  <a:pt x="33513" y="37971"/>
                </a:cubicBezTo>
                <a:cubicBezTo>
                  <a:pt x="32630" y="36539"/>
                  <a:pt x="31544" y="35175"/>
                  <a:pt x="30188" y="33801"/>
                </a:cubicBezTo>
                <a:lnTo>
                  <a:pt x="30186" y="33801"/>
                </a:lnTo>
                <a:cubicBezTo>
                  <a:pt x="29899" y="33508"/>
                  <a:pt x="29538" y="33271"/>
                  <a:pt x="29188" y="33044"/>
                </a:cubicBezTo>
                <a:cubicBezTo>
                  <a:pt x="28944" y="32885"/>
                  <a:pt x="28700" y="32727"/>
                  <a:pt x="28467" y="32544"/>
                </a:cubicBezTo>
                <a:cubicBezTo>
                  <a:pt x="28461" y="32544"/>
                  <a:pt x="28452" y="32547"/>
                  <a:pt x="28442" y="32551"/>
                </a:cubicBezTo>
                <a:lnTo>
                  <a:pt x="28918" y="32917"/>
                </a:lnTo>
                <a:cubicBezTo>
                  <a:pt x="29058" y="33020"/>
                  <a:pt x="29153" y="33093"/>
                  <a:pt x="29234" y="33174"/>
                </a:cubicBezTo>
                <a:cubicBezTo>
                  <a:pt x="31027" y="34918"/>
                  <a:pt x="32255" y="37031"/>
                  <a:pt x="33359" y="39045"/>
                </a:cubicBezTo>
                <a:cubicBezTo>
                  <a:pt x="33914" y="40058"/>
                  <a:pt x="34209" y="41117"/>
                  <a:pt x="34260" y="42278"/>
                </a:cubicBezTo>
                <a:cubicBezTo>
                  <a:pt x="34275" y="42640"/>
                  <a:pt x="34242" y="42968"/>
                  <a:pt x="34161" y="43257"/>
                </a:cubicBezTo>
                <a:cubicBezTo>
                  <a:pt x="33872" y="44263"/>
                  <a:pt x="33292" y="44772"/>
                  <a:pt x="32433" y="44772"/>
                </a:cubicBezTo>
                <a:cubicBezTo>
                  <a:pt x="32195" y="44772"/>
                  <a:pt x="31932" y="44732"/>
                  <a:pt x="31651" y="44654"/>
                </a:cubicBezTo>
                <a:cubicBezTo>
                  <a:pt x="30540" y="44341"/>
                  <a:pt x="29658" y="43693"/>
                  <a:pt x="28597" y="42748"/>
                </a:cubicBezTo>
                <a:lnTo>
                  <a:pt x="28493" y="42658"/>
                </a:lnTo>
                <a:lnTo>
                  <a:pt x="28946" y="42314"/>
                </a:lnTo>
                <a:cubicBezTo>
                  <a:pt x="29161" y="42151"/>
                  <a:pt x="29350" y="42010"/>
                  <a:pt x="29523" y="41851"/>
                </a:cubicBezTo>
                <a:cubicBezTo>
                  <a:pt x="30261" y="41169"/>
                  <a:pt x="30582" y="40428"/>
                  <a:pt x="30532" y="39520"/>
                </a:cubicBezTo>
                <a:cubicBezTo>
                  <a:pt x="30463" y="38258"/>
                  <a:pt x="30134" y="36992"/>
                  <a:pt x="29497" y="35536"/>
                </a:cubicBezTo>
                <a:cubicBezTo>
                  <a:pt x="29350" y="35198"/>
                  <a:pt x="29192" y="34864"/>
                  <a:pt x="29036" y="34533"/>
                </a:cubicBezTo>
                <a:cubicBezTo>
                  <a:pt x="28885" y="34217"/>
                  <a:pt x="28737" y="33902"/>
                  <a:pt x="28597" y="33584"/>
                </a:cubicBezTo>
                <a:cubicBezTo>
                  <a:pt x="28544" y="33465"/>
                  <a:pt x="28528" y="33338"/>
                  <a:pt x="28502" y="33162"/>
                </a:cubicBezTo>
                <a:cubicBezTo>
                  <a:pt x="28488" y="33064"/>
                  <a:pt x="28473" y="32950"/>
                  <a:pt x="28448" y="32807"/>
                </a:cubicBezTo>
                <a:lnTo>
                  <a:pt x="28406" y="32569"/>
                </a:lnTo>
                <a:cubicBezTo>
                  <a:pt x="28388" y="32580"/>
                  <a:pt x="28370" y="32592"/>
                  <a:pt x="28355" y="32601"/>
                </a:cubicBezTo>
                <a:cubicBezTo>
                  <a:pt x="28290" y="32643"/>
                  <a:pt x="28224" y="32686"/>
                  <a:pt x="28144" y="32686"/>
                </a:cubicBezTo>
                <a:cubicBezTo>
                  <a:pt x="27962" y="32686"/>
                  <a:pt x="27914" y="32467"/>
                  <a:pt x="27899" y="32396"/>
                </a:cubicBezTo>
                <a:cubicBezTo>
                  <a:pt x="27819" y="32031"/>
                  <a:pt x="27570" y="31864"/>
                  <a:pt x="27260" y="31721"/>
                </a:cubicBezTo>
                <a:lnTo>
                  <a:pt x="27260" y="31721"/>
                </a:lnTo>
                <a:cubicBezTo>
                  <a:pt x="28249" y="33267"/>
                  <a:pt x="28915" y="34623"/>
                  <a:pt x="29343" y="35963"/>
                </a:cubicBezTo>
                <a:lnTo>
                  <a:pt x="29503" y="36455"/>
                </a:lnTo>
                <a:cubicBezTo>
                  <a:pt x="29809" y="37378"/>
                  <a:pt x="30123" y="38332"/>
                  <a:pt x="30117" y="39363"/>
                </a:cubicBezTo>
                <a:cubicBezTo>
                  <a:pt x="30111" y="40192"/>
                  <a:pt x="29731" y="40875"/>
                  <a:pt x="28953" y="41452"/>
                </a:cubicBezTo>
                <a:cubicBezTo>
                  <a:pt x="28606" y="41709"/>
                  <a:pt x="28335" y="41823"/>
                  <a:pt x="28070" y="41823"/>
                </a:cubicBezTo>
                <a:cubicBezTo>
                  <a:pt x="27746" y="41823"/>
                  <a:pt x="27440" y="41648"/>
                  <a:pt x="27049" y="41236"/>
                </a:cubicBezTo>
                <a:cubicBezTo>
                  <a:pt x="26854" y="41031"/>
                  <a:pt x="26661" y="40825"/>
                  <a:pt x="26479" y="40610"/>
                </a:cubicBezTo>
                <a:cubicBezTo>
                  <a:pt x="25795" y="39807"/>
                  <a:pt x="25114" y="38998"/>
                  <a:pt x="24431" y="38190"/>
                </a:cubicBezTo>
                <a:cubicBezTo>
                  <a:pt x="22933" y="36413"/>
                  <a:pt x="21385" y="34575"/>
                  <a:pt x="19812" y="32813"/>
                </a:cubicBezTo>
                <a:cubicBezTo>
                  <a:pt x="18069" y="30864"/>
                  <a:pt x="16491" y="28698"/>
                  <a:pt x="15097" y="26787"/>
                </a:cubicBezTo>
                <a:lnTo>
                  <a:pt x="14739" y="26307"/>
                </a:lnTo>
                <a:cubicBezTo>
                  <a:pt x="14378" y="25831"/>
                  <a:pt x="14005" y="25337"/>
                  <a:pt x="13729" y="24802"/>
                </a:cubicBezTo>
                <a:cubicBezTo>
                  <a:pt x="12854" y="23122"/>
                  <a:pt x="11838" y="21131"/>
                  <a:pt x="10933" y="19106"/>
                </a:cubicBezTo>
                <a:cubicBezTo>
                  <a:pt x="9951" y="16907"/>
                  <a:pt x="8980" y="14758"/>
                  <a:pt x="7883" y="12627"/>
                </a:cubicBezTo>
                <a:cubicBezTo>
                  <a:pt x="6088" y="9139"/>
                  <a:pt x="3936" y="5966"/>
                  <a:pt x="2068" y="3319"/>
                </a:cubicBezTo>
                <a:lnTo>
                  <a:pt x="1808" y="2952"/>
                </a:lnTo>
                <a:cubicBezTo>
                  <a:pt x="1148" y="2023"/>
                  <a:pt x="471" y="1068"/>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6"/>
          <p:cNvSpPr txBox="1"/>
          <p:nvPr/>
        </p:nvSpPr>
        <p:spPr>
          <a:xfrm>
            <a:off x="720000" y="1409850"/>
            <a:ext cx="45225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t>The training of our deep learning model was meticulously executed over 10 epochs, utilizing a data generator approach for efficient image handling and on-the-fly augmentation. Employing the Adam optimizer and categorical cross-entropy loss function, the model underwent a rigorous learning process, fine-tuned through the strategic use of a Reduce LR on Plateau callback. This methodical training, complemented by real-time monitoring via TensorBoard, ensured optimal model performance with enhanced accuracy in medicinal plant leaf classification.</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3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Results</a:t>
            </a:r>
            <a:endParaRPr/>
          </a:p>
        </p:txBody>
      </p:sp>
      <p:grpSp>
        <p:nvGrpSpPr>
          <p:cNvPr id="525" name="Google Shape;525;p37"/>
          <p:cNvGrpSpPr/>
          <p:nvPr/>
        </p:nvGrpSpPr>
        <p:grpSpPr>
          <a:xfrm flipH="1" rot="10800000">
            <a:off x="7341417" y="-12"/>
            <a:ext cx="1802595" cy="1372667"/>
            <a:chOff x="510150" y="3107400"/>
            <a:chExt cx="1696400" cy="1291800"/>
          </a:xfrm>
        </p:grpSpPr>
        <p:sp>
          <p:nvSpPr>
            <p:cNvPr id="526" name="Google Shape;526;p37"/>
            <p:cNvSpPr/>
            <p:nvPr/>
          </p:nvSpPr>
          <p:spPr>
            <a:xfrm>
              <a:off x="1804300" y="3566100"/>
              <a:ext cx="4400" cy="16075"/>
            </a:xfrm>
            <a:custGeom>
              <a:rect b="b" l="l" r="r" t="t"/>
              <a:pathLst>
                <a:path extrusionOk="0" h="643" w="176">
                  <a:moveTo>
                    <a:pt x="73" y="0"/>
                  </a:moveTo>
                  <a:cubicBezTo>
                    <a:pt x="49" y="211"/>
                    <a:pt x="25" y="421"/>
                    <a:pt x="1" y="632"/>
                  </a:cubicBezTo>
                  <a:cubicBezTo>
                    <a:pt x="50" y="635"/>
                    <a:pt x="102" y="639"/>
                    <a:pt x="151" y="642"/>
                  </a:cubicBezTo>
                  <a:cubicBezTo>
                    <a:pt x="159" y="429"/>
                    <a:pt x="166" y="215"/>
                    <a:pt x="175" y="3"/>
                  </a:cubicBezTo>
                  <a:cubicBezTo>
                    <a:pt x="141" y="2"/>
                    <a:pt x="106" y="2"/>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7"/>
            <p:cNvSpPr/>
            <p:nvPr/>
          </p:nvSpPr>
          <p:spPr>
            <a:xfrm>
              <a:off x="1803625" y="3432450"/>
              <a:ext cx="24775" cy="89975"/>
            </a:xfrm>
            <a:custGeom>
              <a:rect b="b" l="l" r="r" t="t"/>
              <a:pathLst>
                <a:path extrusionOk="0" h="3599" w="991">
                  <a:moveTo>
                    <a:pt x="990" y="0"/>
                  </a:moveTo>
                  <a:lnTo>
                    <a:pt x="990" y="0"/>
                  </a:lnTo>
                  <a:cubicBezTo>
                    <a:pt x="285" y="1161"/>
                    <a:pt x="285" y="2390"/>
                    <a:pt x="1" y="3542"/>
                  </a:cubicBezTo>
                  <a:cubicBezTo>
                    <a:pt x="79" y="3561"/>
                    <a:pt x="159" y="3579"/>
                    <a:pt x="237" y="3599"/>
                  </a:cubicBezTo>
                  <a:cubicBezTo>
                    <a:pt x="480" y="2439"/>
                    <a:pt x="723" y="1278"/>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7"/>
            <p:cNvSpPr/>
            <p:nvPr/>
          </p:nvSpPr>
          <p:spPr>
            <a:xfrm>
              <a:off x="1304300" y="3414350"/>
              <a:ext cx="155850" cy="984850"/>
            </a:xfrm>
            <a:custGeom>
              <a:rect b="b" l="l" r="r" t="t"/>
              <a:pathLst>
                <a:path extrusionOk="0" h="39394" w="6234">
                  <a:moveTo>
                    <a:pt x="2584" y="1"/>
                  </a:moveTo>
                  <a:cubicBezTo>
                    <a:pt x="2334" y="201"/>
                    <a:pt x="2191" y="435"/>
                    <a:pt x="2115" y="691"/>
                  </a:cubicBezTo>
                  <a:cubicBezTo>
                    <a:pt x="1957" y="1219"/>
                    <a:pt x="1816" y="1754"/>
                    <a:pt x="1698" y="2294"/>
                  </a:cubicBezTo>
                  <a:cubicBezTo>
                    <a:pt x="1394" y="3700"/>
                    <a:pt x="1031" y="5087"/>
                    <a:pt x="591" y="6460"/>
                  </a:cubicBezTo>
                  <a:cubicBezTo>
                    <a:pt x="342" y="7242"/>
                    <a:pt x="131" y="8067"/>
                    <a:pt x="98" y="8882"/>
                  </a:cubicBezTo>
                  <a:cubicBezTo>
                    <a:pt x="0" y="11251"/>
                    <a:pt x="390" y="13517"/>
                    <a:pt x="1855" y="15485"/>
                  </a:cubicBezTo>
                  <a:cubicBezTo>
                    <a:pt x="2367" y="16174"/>
                    <a:pt x="2832" y="16902"/>
                    <a:pt x="3382" y="17559"/>
                  </a:cubicBezTo>
                  <a:cubicBezTo>
                    <a:pt x="4455" y="18839"/>
                    <a:pt x="4913" y="20358"/>
                    <a:pt x="5134" y="21953"/>
                  </a:cubicBezTo>
                  <a:cubicBezTo>
                    <a:pt x="5366" y="23624"/>
                    <a:pt x="5546" y="25304"/>
                    <a:pt x="5658" y="26985"/>
                  </a:cubicBezTo>
                  <a:cubicBezTo>
                    <a:pt x="5731" y="28117"/>
                    <a:pt x="5727" y="29266"/>
                    <a:pt x="5616" y="30392"/>
                  </a:cubicBezTo>
                  <a:cubicBezTo>
                    <a:pt x="5455" y="32007"/>
                    <a:pt x="5205" y="33612"/>
                    <a:pt x="4829" y="35200"/>
                  </a:cubicBezTo>
                  <a:cubicBezTo>
                    <a:pt x="4489" y="36638"/>
                    <a:pt x="4113" y="38060"/>
                    <a:pt x="3494" y="39394"/>
                  </a:cubicBezTo>
                  <a:lnTo>
                    <a:pt x="4091" y="39394"/>
                  </a:lnTo>
                  <a:cubicBezTo>
                    <a:pt x="4462" y="38544"/>
                    <a:pt x="4780" y="37674"/>
                    <a:pt x="5001" y="36768"/>
                  </a:cubicBezTo>
                  <a:cubicBezTo>
                    <a:pt x="5343" y="35367"/>
                    <a:pt x="5596" y="33943"/>
                    <a:pt x="5870" y="32526"/>
                  </a:cubicBezTo>
                  <a:cubicBezTo>
                    <a:pt x="6119" y="31227"/>
                    <a:pt x="6234" y="29911"/>
                    <a:pt x="6195" y="28588"/>
                  </a:cubicBezTo>
                  <a:cubicBezTo>
                    <a:pt x="6124" y="26192"/>
                    <a:pt x="5831" y="23815"/>
                    <a:pt x="5500" y="21445"/>
                  </a:cubicBezTo>
                  <a:cubicBezTo>
                    <a:pt x="5319" y="20159"/>
                    <a:pt x="4873" y="18938"/>
                    <a:pt x="4104" y="17869"/>
                  </a:cubicBezTo>
                  <a:cubicBezTo>
                    <a:pt x="3567" y="17121"/>
                    <a:pt x="3004" y="16394"/>
                    <a:pt x="2437" y="15669"/>
                  </a:cubicBezTo>
                  <a:cubicBezTo>
                    <a:pt x="1691" y="14714"/>
                    <a:pt x="1104" y="13664"/>
                    <a:pt x="775" y="12506"/>
                  </a:cubicBezTo>
                  <a:cubicBezTo>
                    <a:pt x="306" y="10860"/>
                    <a:pt x="334" y="9181"/>
                    <a:pt x="637" y="7500"/>
                  </a:cubicBezTo>
                  <a:cubicBezTo>
                    <a:pt x="773" y="6741"/>
                    <a:pt x="1085" y="6043"/>
                    <a:pt x="1298" y="5315"/>
                  </a:cubicBezTo>
                  <a:cubicBezTo>
                    <a:pt x="1718" y="3878"/>
                    <a:pt x="1996" y="2398"/>
                    <a:pt x="2337" y="938"/>
                  </a:cubicBezTo>
                  <a:cubicBezTo>
                    <a:pt x="2410" y="623"/>
                    <a:pt x="2501" y="314"/>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7"/>
            <p:cNvSpPr/>
            <p:nvPr/>
          </p:nvSpPr>
          <p:spPr>
            <a:xfrm>
              <a:off x="510150" y="3911125"/>
              <a:ext cx="604125" cy="488075"/>
            </a:xfrm>
            <a:custGeom>
              <a:rect b="b" l="l" r="r" t="t"/>
              <a:pathLst>
                <a:path extrusionOk="0" h="19523" w="24165">
                  <a:moveTo>
                    <a:pt x="18073" y="0"/>
                  </a:moveTo>
                  <a:cubicBezTo>
                    <a:pt x="17800" y="0"/>
                    <a:pt x="17523" y="24"/>
                    <a:pt x="17240" y="70"/>
                  </a:cubicBezTo>
                  <a:cubicBezTo>
                    <a:pt x="16862" y="130"/>
                    <a:pt x="16465" y="308"/>
                    <a:pt x="16163" y="542"/>
                  </a:cubicBezTo>
                  <a:cubicBezTo>
                    <a:pt x="15512" y="1049"/>
                    <a:pt x="14913" y="1623"/>
                    <a:pt x="14536" y="2383"/>
                  </a:cubicBezTo>
                  <a:cubicBezTo>
                    <a:pt x="14222" y="3016"/>
                    <a:pt x="13907" y="3651"/>
                    <a:pt x="13572" y="4273"/>
                  </a:cubicBezTo>
                  <a:cubicBezTo>
                    <a:pt x="13136" y="5081"/>
                    <a:pt x="12709" y="5894"/>
                    <a:pt x="12222" y="6672"/>
                  </a:cubicBezTo>
                  <a:cubicBezTo>
                    <a:pt x="11814" y="7321"/>
                    <a:pt x="11340" y="7932"/>
                    <a:pt x="10874" y="8542"/>
                  </a:cubicBezTo>
                  <a:cubicBezTo>
                    <a:pt x="9978" y="9714"/>
                    <a:pt x="9064" y="10872"/>
                    <a:pt x="7933" y="11831"/>
                  </a:cubicBezTo>
                  <a:cubicBezTo>
                    <a:pt x="6175" y="13326"/>
                    <a:pt x="4276" y="14524"/>
                    <a:pt x="1891" y="14732"/>
                  </a:cubicBezTo>
                  <a:cubicBezTo>
                    <a:pt x="1295" y="14783"/>
                    <a:pt x="710" y="14950"/>
                    <a:pt x="0" y="15087"/>
                  </a:cubicBezTo>
                  <a:cubicBezTo>
                    <a:pt x="367" y="15478"/>
                    <a:pt x="712" y="15577"/>
                    <a:pt x="1055" y="15678"/>
                  </a:cubicBezTo>
                  <a:cubicBezTo>
                    <a:pt x="2564" y="16124"/>
                    <a:pt x="4109" y="16371"/>
                    <a:pt x="5682" y="16403"/>
                  </a:cubicBezTo>
                  <a:cubicBezTo>
                    <a:pt x="5823" y="16405"/>
                    <a:pt x="5963" y="16407"/>
                    <a:pt x="6104" y="16407"/>
                  </a:cubicBezTo>
                  <a:cubicBezTo>
                    <a:pt x="7817" y="16407"/>
                    <a:pt x="9494" y="16191"/>
                    <a:pt x="11085" y="15469"/>
                  </a:cubicBezTo>
                  <a:cubicBezTo>
                    <a:pt x="12064" y="15024"/>
                    <a:pt x="13005" y="14532"/>
                    <a:pt x="13871" y="13878"/>
                  </a:cubicBezTo>
                  <a:cubicBezTo>
                    <a:pt x="15241" y="12843"/>
                    <a:pt x="16667" y="11882"/>
                    <a:pt x="18058" y="10875"/>
                  </a:cubicBezTo>
                  <a:cubicBezTo>
                    <a:pt x="19216" y="10036"/>
                    <a:pt x="20383" y="9213"/>
                    <a:pt x="21622" y="8497"/>
                  </a:cubicBezTo>
                  <a:cubicBezTo>
                    <a:pt x="21724" y="8439"/>
                    <a:pt x="21777" y="8297"/>
                    <a:pt x="21853" y="8195"/>
                  </a:cubicBezTo>
                  <a:lnTo>
                    <a:pt x="21853" y="8195"/>
                  </a:lnTo>
                  <a:cubicBezTo>
                    <a:pt x="21252" y="8345"/>
                    <a:pt x="20741" y="8603"/>
                    <a:pt x="20250" y="8894"/>
                  </a:cubicBezTo>
                  <a:cubicBezTo>
                    <a:pt x="19381" y="9410"/>
                    <a:pt x="18503" y="9912"/>
                    <a:pt x="17670" y="10482"/>
                  </a:cubicBezTo>
                  <a:cubicBezTo>
                    <a:pt x="16074" y="11572"/>
                    <a:pt x="14524" y="12729"/>
                    <a:pt x="12928" y="13818"/>
                  </a:cubicBezTo>
                  <a:cubicBezTo>
                    <a:pt x="10948" y="15170"/>
                    <a:pt x="8752" y="15879"/>
                    <a:pt x="6345" y="15885"/>
                  </a:cubicBezTo>
                  <a:cubicBezTo>
                    <a:pt x="6336" y="15885"/>
                    <a:pt x="6327" y="15885"/>
                    <a:pt x="6318" y="15885"/>
                  </a:cubicBezTo>
                  <a:cubicBezTo>
                    <a:pt x="6051" y="15885"/>
                    <a:pt x="5784" y="15864"/>
                    <a:pt x="5518" y="15849"/>
                  </a:cubicBezTo>
                  <a:cubicBezTo>
                    <a:pt x="5253" y="15836"/>
                    <a:pt x="4988" y="15815"/>
                    <a:pt x="4722" y="15798"/>
                  </a:cubicBezTo>
                  <a:cubicBezTo>
                    <a:pt x="9685" y="14562"/>
                    <a:pt x="13569" y="11884"/>
                    <a:pt x="16392" y="7667"/>
                  </a:cubicBezTo>
                  <a:lnTo>
                    <a:pt x="16392" y="7667"/>
                  </a:lnTo>
                  <a:cubicBezTo>
                    <a:pt x="16165" y="7789"/>
                    <a:pt x="15954" y="7941"/>
                    <a:pt x="15799" y="8138"/>
                  </a:cubicBezTo>
                  <a:cubicBezTo>
                    <a:pt x="14673" y="9577"/>
                    <a:pt x="13234" y="10685"/>
                    <a:pt x="11858" y="11857"/>
                  </a:cubicBezTo>
                  <a:cubicBezTo>
                    <a:pt x="11300" y="12330"/>
                    <a:pt x="10683" y="12773"/>
                    <a:pt x="10026" y="13088"/>
                  </a:cubicBezTo>
                  <a:cubicBezTo>
                    <a:pt x="8253" y="13939"/>
                    <a:pt x="6420" y="14651"/>
                    <a:pt x="4512" y="15150"/>
                  </a:cubicBezTo>
                  <a:cubicBezTo>
                    <a:pt x="4156" y="15242"/>
                    <a:pt x="3799" y="15311"/>
                    <a:pt x="3433" y="15311"/>
                  </a:cubicBezTo>
                  <a:cubicBezTo>
                    <a:pt x="3186" y="15311"/>
                    <a:pt x="2934" y="15280"/>
                    <a:pt x="2676" y="15203"/>
                  </a:cubicBezTo>
                  <a:cubicBezTo>
                    <a:pt x="3151" y="15087"/>
                    <a:pt x="3635" y="15001"/>
                    <a:pt x="4095" y="14846"/>
                  </a:cubicBezTo>
                  <a:cubicBezTo>
                    <a:pt x="4560" y="14691"/>
                    <a:pt x="5025" y="14511"/>
                    <a:pt x="5449" y="14269"/>
                  </a:cubicBezTo>
                  <a:cubicBezTo>
                    <a:pt x="7116" y="13323"/>
                    <a:pt x="8637" y="12188"/>
                    <a:pt x="9825" y="10658"/>
                  </a:cubicBezTo>
                  <a:cubicBezTo>
                    <a:pt x="10464" y="9836"/>
                    <a:pt x="11089" y="9000"/>
                    <a:pt x="11715" y="8166"/>
                  </a:cubicBezTo>
                  <a:cubicBezTo>
                    <a:pt x="12697" y="6860"/>
                    <a:pt x="13512" y="5460"/>
                    <a:pt x="14174" y="3959"/>
                  </a:cubicBezTo>
                  <a:cubicBezTo>
                    <a:pt x="14518" y="3181"/>
                    <a:pt x="14990" y="2448"/>
                    <a:pt x="15491" y="1756"/>
                  </a:cubicBezTo>
                  <a:cubicBezTo>
                    <a:pt x="15983" y="1076"/>
                    <a:pt x="16626" y="493"/>
                    <a:pt x="17523" y="447"/>
                  </a:cubicBezTo>
                  <a:cubicBezTo>
                    <a:pt x="17648" y="441"/>
                    <a:pt x="17773" y="438"/>
                    <a:pt x="17898" y="438"/>
                  </a:cubicBezTo>
                  <a:cubicBezTo>
                    <a:pt x="18690" y="438"/>
                    <a:pt x="19461" y="584"/>
                    <a:pt x="20144" y="1106"/>
                  </a:cubicBezTo>
                  <a:cubicBezTo>
                    <a:pt x="21058" y="1802"/>
                    <a:pt x="21872" y="2578"/>
                    <a:pt x="22440" y="3590"/>
                  </a:cubicBezTo>
                  <a:cubicBezTo>
                    <a:pt x="23181" y="4909"/>
                    <a:pt x="23583" y="6305"/>
                    <a:pt x="23438" y="7827"/>
                  </a:cubicBezTo>
                  <a:cubicBezTo>
                    <a:pt x="23366" y="8586"/>
                    <a:pt x="23264" y="9342"/>
                    <a:pt x="23162" y="10097"/>
                  </a:cubicBezTo>
                  <a:cubicBezTo>
                    <a:pt x="23133" y="10309"/>
                    <a:pt x="23084" y="10526"/>
                    <a:pt x="22998" y="10720"/>
                  </a:cubicBezTo>
                  <a:cubicBezTo>
                    <a:pt x="22619" y="11591"/>
                    <a:pt x="22228" y="12457"/>
                    <a:pt x="21829" y="13318"/>
                  </a:cubicBezTo>
                  <a:cubicBezTo>
                    <a:pt x="20822" y="15494"/>
                    <a:pt x="19610" y="17549"/>
                    <a:pt x="18138" y="19446"/>
                  </a:cubicBezTo>
                  <a:cubicBezTo>
                    <a:pt x="18118" y="19472"/>
                    <a:pt x="18099" y="19497"/>
                    <a:pt x="18079" y="19523"/>
                  </a:cubicBezTo>
                  <a:lnTo>
                    <a:pt x="18638" y="19523"/>
                  </a:lnTo>
                  <a:cubicBezTo>
                    <a:pt x="20452" y="17164"/>
                    <a:pt x="21882" y="14568"/>
                    <a:pt x="23202" y="11902"/>
                  </a:cubicBezTo>
                  <a:cubicBezTo>
                    <a:pt x="23324" y="11657"/>
                    <a:pt x="23440" y="11395"/>
                    <a:pt x="23491" y="11129"/>
                  </a:cubicBezTo>
                  <a:cubicBezTo>
                    <a:pt x="23649" y="10317"/>
                    <a:pt x="23721" y="9485"/>
                    <a:pt x="23927" y="8687"/>
                  </a:cubicBezTo>
                  <a:cubicBezTo>
                    <a:pt x="24165" y="7765"/>
                    <a:pt x="24126" y="6867"/>
                    <a:pt x="23950" y="5950"/>
                  </a:cubicBezTo>
                  <a:cubicBezTo>
                    <a:pt x="23532" y="3756"/>
                    <a:pt x="22405" y="2060"/>
                    <a:pt x="20557" y="787"/>
                  </a:cubicBezTo>
                  <a:cubicBezTo>
                    <a:pt x="19767" y="243"/>
                    <a:pt x="18945" y="0"/>
                    <a:pt x="18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7"/>
            <p:cNvSpPr/>
            <p:nvPr/>
          </p:nvSpPr>
          <p:spPr>
            <a:xfrm>
              <a:off x="1167575" y="4070675"/>
              <a:ext cx="97425" cy="328525"/>
            </a:xfrm>
            <a:custGeom>
              <a:rect b="b" l="l" r="r" t="t"/>
              <a:pathLst>
                <a:path extrusionOk="0" h="13141" w="3897">
                  <a:moveTo>
                    <a:pt x="0" y="1"/>
                  </a:moveTo>
                  <a:cubicBezTo>
                    <a:pt x="0" y="285"/>
                    <a:pt x="95" y="499"/>
                    <a:pt x="217" y="697"/>
                  </a:cubicBezTo>
                  <a:cubicBezTo>
                    <a:pt x="727" y="1530"/>
                    <a:pt x="1257" y="2353"/>
                    <a:pt x="1757" y="3192"/>
                  </a:cubicBezTo>
                  <a:cubicBezTo>
                    <a:pt x="2624" y="4651"/>
                    <a:pt x="3084" y="6242"/>
                    <a:pt x="2987" y="7932"/>
                  </a:cubicBezTo>
                  <a:cubicBezTo>
                    <a:pt x="2899" y="9448"/>
                    <a:pt x="2408" y="10888"/>
                    <a:pt x="1716" y="12233"/>
                  </a:cubicBezTo>
                  <a:cubicBezTo>
                    <a:pt x="1561" y="12535"/>
                    <a:pt x="1405" y="12839"/>
                    <a:pt x="1248" y="13141"/>
                  </a:cubicBezTo>
                  <a:lnTo>
                    <a:pt x="1898" y="13141"/>
                  </a:lnTo>
                  <a:cubicBezTo>
                    <a:pt x="2522" y="12052"/>
                    <a:pt x="2940" y="10890"/>
                    <a:pt x="3306" y="9688"/>
                  </a:cubicBezTo>
                  <a:cubicBezTo>
                    <a:pt x="3896" y="7748"/>
                    <a:pt x="3572" y="5929"/>
                    <a:pt x="2826" y="4126"/>
                  </a:cubicBezTo>
                  <a:cubicBezTo>
                    <a:pt x="2316" y="2890"/>
                    <a:pt x="1483" y="1857"/>
                    <a:pt x="731" y="774"/>
                  </a:cubicBezTo>
                  <a:cubicBezTo>
                    <a:pt x="531" y="485"/>
                    <a:pt x="247" y="25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7"/>
            <p:cNvSpPr/>
            <p:nvPr/>
          </p:nvSpPr>
          <p:spPr>
            <a:xfrm>
              <a:off x="1519600" y="3107400"/>
              <a:ext cx="497150" cy="1291800"/>
            </a:xfrm>
            <a:custGeom>
              <a:rect b="b" l="l" r="r" t="t"/>
              <a:pathLst>
                <a:path extrusionOk="0" h="51672" w="19886">
                  <a:moveTo>
                    <a:pt x="18762" y="1453"/>
                  </a:moveTo>
                  <a:lnTo>
                    <a:pt x="18762" y="1453"/>
                  </a:lnTo>
                  <a:cubicBezTo>
                    <a:pt x="18669" y="1806"/>
                    <a:pt x="18631" y="2082"/>
                    <a:pt x="18526" y="2328"/>
                  </a:cubicBezTo>
                  <a:cubicBezTo>
                    <a:pt x="18142" y="3231"/>
                    <a:pt x="17763" y="4136"/>
                    <a:pt x="17335" y="5017"/>
                  </a:cubicBezTo>
                  <a:cubicBezTo>
                    <a:pt x="16502" y="6728"/>
                    <a:pt x="15876" y="8506"/>
                    <a:pt x="15342" y="10333"/>
                  </a:cubicBezTo>
                  <a:cubicBezTo>
                    <a:pt x="14619" y="12804"/>
                    <a:pt x="14306" y="15321"/>
                    <a:pt x="14338" y="17877"/>
                  </a:cubicBezTo>
                  <a:cubicBezTo>
                    <a:pt x="14357" y="19407"/>
                    <a:pt x="14541" y="20933"/>
                    <a:pt x="14622" y="22462"/>
                  </a:cubicBezTo>
                  <a:cubicBezTo>
                    <a:pt x="14693" y="23774"/>
                    <a:pt x="14766" y="25090"/>
                    <a:pt x="14759" y="26402"/>
                  </a:cubicBezTo>
                  <a:cubicBezTo>
                    <a:pt x="14750" y="27717"/>
                    <a:pt x="14717" y="29040"/>
                    <a:pt x="14556" y="30342"/>
                  </a:cubicBezTo>
                  <a:cubicBezTo>
                    <a:pt x="14431" y="31368"/>
                    <a:pt x="14133" y="32380"/>
                    <a:pt x="13848" y="33380"/>
                  </a:cubicBezTo>
                  <a:cubicBezTo>
                    <a:pt x="13208" y="35616"/>
                    <a:pt x="12117" y="37646"/>
                    <a:pt x="10855" y="39580"/>
                  </a:cubicBezTo>
                  <a:cubicBezTo>
                    <a:pt x="10290" y="40448"/>
                    <a:pt x="9595" y="41230"/>
                    <a:pt x="8831" y="41988"/>
                  </a:cubicBezTo>
                  <a:cubicBezTo>
                    <a:pt x="8981" y="41691"/>
                    <a:pt x="9123" y="41392"/>
                    <a:pt x="9284" y="41102"/>
                  </a:cubicBezTo>
                  <a:cubicBezTo>
                    <a:pt x="10178" y="39488"/>
                    <a:pt x="11017" y="37851"/>
                    <a:pt x="11634" y="36102"/>
                  </a:cubicBezTo>
                  <a:cubicBezTo>
                    <a:pt x="12240" y="34380"/>
                    <a:pt x="12625" y="32631"/>
                    <a:pt x="12527" y="30792"/>
                  </a:cubicBezTo>
                  <a:cubicBezTo>
                    <a:pt x="12506" y="30399"/>
                    <a:pt x="12595" y="30004"/>
                    <a:pt x="12620" y="29608"/>
                  </a:cubicBezTo>
                  <a:cubicBezTo>
                    <a:pt x="12703" y="28257"/>
                    <a:pt x="12604" y="26915"/>
                    <a:pt x="12399" y="25575"/>
                  </a:cubicBezTo>
                  <a:cubicBezTo>
                    <a:pt x="12156" y="23986"/>
                    <a:pt x="11962" y="22389"/>
                    <a:pt x="11747" y="20796"/>
                  </a:cubicBezTo>
                  <a:cubicBezTo>
                    <a:pt x="11700" y="20795"/>
                    <a:pt x="11655" y="20793"/>
                    <a:pt x="11610" y="20792"/>
                  </a:cubicBezTo>
                  <a:cubicBezTo>
                    <a:pt x="11587" y="20954"/>
                    <a:pt x="11526" y="21121"/>
                    <a:pt x="11550" y="21276"/>
                  </a:cubicBezTo>
                  <a:cubicBezTo>
                    <a:pt x="11693" y="22244"/>
                    <a:pt x="11884" y="23208"/>
                    <a:pt x="11999" y="24180"/>
                  </a:cubicBezTo>
                  <a:cubicBezTo>
                    <a:pt x="12100" y="25032"/>
                    <a:pt x="12151" y="25893"/>
                    <a:pt x="12171" y="26751"/>
                  </a:cubicBezTo>
                  <a:cubicBezTo>
                    <a:pt x="12193" y="27700"/>
                    <a:pt x="12181" y="28652"/>
                    <a:pt x="12138" y="29601"/>
                  </a:cubicBezTo>
                  <a:cubicBezTo>
                    <a:pt x="12097" y="30521"/>
                    <a:pt x="12022" y="31442"/>
                    <a:pt x="11920" y="32356"/>
                  </a:cubicBezTo>
                  <a:cubicBezTo>
                    <a:pt x="11709" y="34233"/>
                    <a:pt x="11078" y="35983"/>
                    <a:pt x="10341" y="37711"/>
                  </a:cubicBezTo>
                  <a:cubicBezTo>
                    <a:pt x="9714" y="39183"/>
                    <a:pt x="8935" y="40576"/>
                    <a:pt x="8219" y="42001"/>
                  </a:cubicBezTo>
                  <a:cubicBezTo>
                    <a:pt x="7972" y="42494"/>
                    <a:pt x="7789" y="43018"/>
                    <a:pt x="7548" y="43514"/>
                  </a:cubicBezTo>
                  <a:cubicBezTo>
                    <a:pt x="7035" y="44579"/>
                    <a:pt x="6217" y="45424"/>
                    <a:pt x="5474" y="46323"/>
                  </a:cubicBezTo>
                  <a:cubicBezTo>
                    <a:pt x="5163" y="46700"/>
                    <a:pt x="4844" y="47072"/>
                    <a:pt x="4492" y="47491"/>
                  </a:cubicBezTo>
                  <a:cubicBezTo>
                    <a:pt x="4291" y="47161"/>
                    <a:pt x="4480" y="46882"/>
                    <a:pt x="4622" y="46675"/>
                  </a:cubicBezTo>
                  <a:cubicBezTo>
                    <a:pt x="5616" y="45224"/>
                    <a:pt x="6180" y="43553"/>
                    <a:pt x="7013" y="42021"/>
                  </a:cubicBezTo>
                  <a:cubicBezTo>
                    <a:pt x="7422" y="41269"/>
                    <a:pt x="7732" y="40464"/>
                    <a:pt x="8102" y="39690"/>
                  </a:cubicBezTo>
                  <a:cubicBezTo>
                    <a:pt x="9002" y="37812"/>
                    <a:pt x="9479" y="35821"/>
                    <a:pt x="9717" y="33760"/>
                  </a:cubicBezTo>
                  <a:cubicBezTo>
                    <a:pt x="9906" y="32111"/>
                    <a:pt x="9930" y="30463"/>
                    <a:pt x="9947" y="28802"/>
                  </a:cubicBezTo>
                  <a:cubicBezTo>
                    <a:pt x="9969" y="26574"/>
                    <a:pt x="9802" y="24396"/>
                    <a:pt x="9303" y="22226"/>
                  </a:cubicBezTo>
                  <a:lnTo>
                    <a:pt x="9305" y="22226"/>
                  </a:lnTo>
                  <a:cubicBezTo>
                    <a:pt x="8981" y="20822"/>
                    <a:pt x="8774" y="19390"/>
                    <a:pt x="8569" y="17963"/>
                  </a:cubicBezTo>
                  <a:cubicBezTo>
                    <a:pt x="8387" y="16694"/>
                    <a:pt x="8595" y="15471"/>
                    <a:pt x="9093" y="14276"/>
                  </a:cubicBezTo>
                  <a:cubicBezTo>
                    <a:pt x="10035" y="12010"/>
                    <a:pt x="11443" y="10043"/>
                    <a:pt x="12914" y="8104"/>
                  </a:cubicBezTo>
                  <a:cubicBezTo>
                    <a:pt x="14642" y="5826"/>
                    <a:pt x="16500" y="3664"/>
                    <a:pt x="18515" y="1635"/>
                  </a:cubicBezTo>
                  <a:cubicBezTo>
                    <a:pt x="18556" y="1593"/>
                    <a:pt x="18610" y="1563"/>
                    <a:pt x="18762" y="1453"/>
                  </a:cubicBezTo>
                  <a:close/>
                  <a:moveTo>
                    <a:pt x="19885" y="0"/>
                  </a:moveTo>
                  <a:cubicBezTo>
                    <a:pt x="19052" y="427"/>
                    <a:pt x="18452" y="838"/>
                    <a:pt x="17936" y="1352"/>
                  </a:cubicBezTo>
                  <a:cubicBezTo>
                    <a:pt x="16088" y="3194"/>
                    <a:pt x="14357" y="5139"/>
                    <a:pt x="12747" y="7199"/>
                  </a:cubicBezTo>
                  <a:cubicBezTo>
                    <a:pt x="11437" y="8873"/>
                    <a:pt x="10187" y="10574"/>
                    <a:pt x="9115" y="12413"/>
                  </a:cubicBezTo>
                  <a:cubicBezTo>
                    <a:pt x="7807" y="14656"/>
                    <a:pt x="7518" y="17002"/>
                    <a:pt x="8096" y="19511"/>
                  </a:cubicBezTo>
                  <a:cubicBezTo>
                    <a:pt x="8475" y="21156"/>
                    <a:pt x="8796" y="22814"/>
                    <a:pt x="9085" y="24478"/>
                  </a:cubicBezTo>
                  <a:cubicBezTo>
                    <a:pt x="9338" y="25930"/>
                    <a:pt x="9326" y="27402"/>
                    <a:pt x="9356" y="28876"/>
                  </a:cubicBezTo>
                  <a:cubicBezTo>
                    <a:pt x="9401" y="31066"/>
                    <a:pt x="9246" y="33228"/>
                    <a:pt x="8903" y="35385"/>
                  </a:cubicBezTo>
                  <a:cubicBezTo>
                    <a:pt x="8605" y="37252"/>
                    <a:pt x="7923" y="38997"/>
                    <a:pt x="7186" y="40718"/>
                  </a:cubicBezTo>
                  <a:cubicBezTo>
                    <a:pt x="6632" y="42016"/>
                    <a:pt x="5998" y="43279"/>
                    <a:pt x="5384" y="44552"/>
                  </a:cubicBezTo>
                  <a:cubicBezTo>
                    <a:pt x="4865" y="45628"/>
                    <a:pt x="4377" y="46723"/>
                    <a:pt x="3786" y="47761"/>
                  </a:cubicBezTo>
                  <a:cubicBezTo>
                    <a:pt x="3044" y="49060"/>
                    <a:pt x="1927" y="50039"/>
                    <a:pt x="778" y="50973"/>
                  </a:cubicBezTo>
                  <a:cubicBezTo>
                    <a:pt x="539" y="51167"/>
                    <a:pt x="261" y="51335"/>
                    <a:pt x="82" y="51574"/>
                  </a:cubicBezTo>
                  <a:cubicBezTo>
                    <a:pt x="56" y="51609"/>
                    <a:pt x="26" y="51639"/>
                    <a:pt x="1" y="51672"/>
                  </a:cubicBezTo>
                  <a:lnTo>
                    <a:pt x="816" y="51672"/>
                  </a:lnTo>
                  <a:cubicBezTo>
                    <a:pt x="2014" y="50743"/>
                    <a:pt x="3095" y="49679"/>
                    <a:pt x="4199" y="48643"/>
                  </a:cubicBezTo>
                  <a:cubicBezTo>
                    <a:pt x="5526" y="47397"/>
                    <a:pt x="6601" y="45931"/>
                    <a:pt x="7747" y="44526"/>
                  </a:cubicBezTo>
                  <a:cubicBezTo>
                    <a:pt x="9067" y="42906"/>
                    <a:pt x="10383" y="41288"/>
                    <a:pt x="11509" y="39523"/>
                  </a:cubicBezTo>
                  <a:cubicBezTo>
                    <a:pt x="12640" y="37753"/>
                    <a:pt x="13551" y="35894"/>
                    <a:pt x="14145" y="33863"/>
                  </a:cubicBezTo>
                  <a:cubicBezTo>
                    <a:pt x="14526" y="32559"/>
                    <a:pt x="14778" y="31248"/>
                    <a:pt x="14939" y="29909"/>
                  </a:cubicBezTo>
                  <a:cubicBezTo>
                    <a:pt x="15073" y="28783"/>
                    <a:pt x="15237" y="27669"/>
                    <a:pt x="15150" y="26520"/>
                  </a:cubicBezTo>
                  <a:cubicBezTo>
                    <a:pt x="15048" y="25180"/>
                    <a:pt x="15121" y="23828"/>
                    <a:pt x="15054" y="22485"/>
                  </a:cubicBezTo>
                  <a:cubicBezTo>
                    <a:pt x="14999" y="21413"/>
                    <a:pt x="14789" y="20348"/>
                    <a:pt x="14759" y="19277"/>
                  </a:cubicBezTo>
                  <a:cubicBezTo>
                    <a:pt x="14729" y="18184"/>
                    <a:pt x="14855" y="17089"/>
                    <a:pt x="14878" y="15993"/>
                  </a:cubicBezTo>
                  <a:cubicBezTo>
                    <a:pt x="14938" y="13100"/>
                    <a:pt x="15711" y="10362"/>
                    <a:pt x="16687" y="7673"/>
                  </a:cubicBezTo>
                  <a:cubicBezTo>
                    <a:pt x="17030" y="6727"/>
                    <a:pt x="17484" y="5820"/>
                    <a:pt x="17891" y="4898"/>
                  </a:cubicBezTo>
                  <a:cubicBezTo>
                    <a:pt x="18387" y="3778"/>
                    <a:pt x="18899" y="2664"/>
                    <a:pt x="19378" y="1537"/>
                  </a:cubicBezTo>
                  <a:cubicBezTo>
                    <a:pt x="19565" y="1097"/>
                    <a:pt x="19681" y="626"/>
                    <a:pt x="19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p:nvPr/>
          </p:nvSpPr>
          <p:spPr>
            <a:xfrm>
              <a:off x="1101450" y="4345500"/>
              <a:ext cx="31850" cy="53700"/>
            </a:xfrm>
            <a:custGeom>
              <a:rect b="b" l="l" r="r" t="t"/>
              <a:pathLst>
                <a:path extrusionOk="0" h="2148" w="1274">
                  <a:moveTo>
                    <a:pt x="1274" y="1"/>
                  </a:moveTo>
                  <a:lnTo>
                    <a:pt x="1274" y="1"/>
                  </a:lnTo>
                  <a:cubicBezTo>
                    <a:pt x="791" y="694"/>
                    <a:pt x="414" y="1437"/>
                    <a:pt x="0" y="2148"/>
                  </a:cubicBezTo>
                  <a:lnTo>
                    <a:pt x="311" y="2148"/>
                  </a:lnTo>
                  <a:cubicBezTo>
                    <a:pt x="528" y="1742"/>
                    <a:pt x="741" y="1331"/>
                    <a:pt x="962" y="927"/>
                  </a:cubicBezTo>
                  <a:cubicBezTo>
                    <a:pt x="1050" y="768"/>
                    <a:pt x="1102" y="587"/>
                    <a:pt x="1161" y="413"/>
                  </a:cubicBezTo>
                  <a:cubicBezTo>
                    <a:pt x="1208" y="279"/>
                    <a:pt x="1236" y="137"/>
                    <a:pt x="1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7"/>
            <p:cNvSpPr/>
            <p:nvPr/>
          </p:nvSpPr>
          <p:spPr>
            <a:xfrm>
              <a:off x="2000300" y="4217900"/>
              <a:ext cx="206225" cy="181300"/>
            </a:xfrm>
            <a:custGeom>
              <a:rect b="b" l="l" r="r" t="t"/>
              <a:pathLst>
                <a:path extrusionOk="0" h="7252" w="8249">
                  <a:moveTo>
                    <a:pt x="8248" y="1"/>
                  </a:moveTo>
                  <a:cubicBezTo>
                    <a:pt x="8239" y="14"/>
                    <a:pt x="8227" y="25"/>
                    <a:pt x="8217" y="37"/>
                  </a:cubicBezTo>
                  <a:cubicBezTo>
                    <a:pt x="6800" y="1816"/>
                    <a:pt x="5364" y="3572"/>
                    <a:pt x="3609" y="5037"/>
                  </a:cubicBezTo>
                  <a:cubicBezTo>
                    <a:pt x="2514" y="5951"/>
                    <a:pt x="1289" y="6664"/>
                    <a:pt x="0" y="7252"/>
                  </a:cubicBezTo>
                  <a:lnTo>
                    <a:pt x="1326" y="7252"/>
                  </a:lnTo>
                  <a:cubicBezTo>
                    <a:pt x="2911" y="6377"/>
                    <a:pt x="4296" y="5272"/>
                    <a:pt x="5551" y="4005"/>
                  </a:cubicBezTo>
                  <a:cubicBezTo>
                    <a:pt x="6522" y="3023"/>
                    <a:pt x="7367" y="1917"/>
                    <a:pt x="8248" y="846"/>
                  </a:cubicBezTo>
                  <a:lnTo>
                    <a:pt x="8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p:nvPr/>
          </p:nvSpPr>
          <p:spPr>
            <a:xfrm>
              <a:off x="1123925" y="4030675"/>
              <a:ext cx="30025" cy="29275"/>
            </a:xfrm>
            <a:custGeom>
              <a:rect b="b" l="l" r="r" t="t"/>
              <a:pathLst>
                <a:path extrusionOk="0" h="1171" w="1201">
                  <a:moveTo>
                    <a:pt x="0" y="1"/>
                  </a:moveTo>
                  <a:cubicBezTo>
                    <a:pt x="400" y="390"/>
                    <a:pt x="800" y="780"/>
                    <a:pt x="1200" y="1171"/>
                  </a:cubicBezTo>
                  <a:cubicBezTo>
                    <a:pt x="1020" y="551"/>
                    <a:pt x="486" y="30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7"/>
            <p:cNvSpPr/>
            <p:nvPr/>
          </p:nvSpPr>
          <p:spPr>
            <a:xfrm>
              <a:off x="1677050" y="4095350"/>
              <a:ext cx="529500" cy="303850"/>
            </a:xfrm>
            <a:custGeom>
              <a:rect b="b" l="l" r="r" t="t"/>
              <a:pathLst>
                <a:path extrusionOk="0" h="12154" w="21180">
                  <a:moveTo>
                    <a:pt x="21180" y="0"/>
                  </a:moveTo>
                  <a:cubicBezTo>
                    <a:pt x="20620" y="49"/>
                    <a:pt x="20063" y="101"/>
                    <a:pt x="19506" y="161"/>
                  </a:cubicBezTo>
                  <a:cubicBezTo>
                    <a:pt x="18935" y="224"/>
                    <a:pt x="18368" y="397"/>
                    <a:pt x="17819" y="582"/>
                  </a:cubicBezTo>
                  <a:cubicBezTo>
                    <a:pt x="16419" y="1055"/>
                    <a:pt x="15073" y="1646"/>
                    <a:pt x="13747" y="2307"/>
                  </a:cubicBezTo>
                  <a:cubicBezTo>
                    <a:pt x="12141" y="3106"/>
                    <a:pt x="10656" y="4080"/>
                    <a:pt x="9220" y="5131"/>
                  </a:cubicBezTo>
                  <a:cubicBezTo>
                    <a:pt x="8283" y="5817"/>
                    <a:pt x="7479" y="6680"/>
                    <a:pt x="6565" y="7404"/>
                  </a:cubicBezTo>
                  <a:cubicBezTo>
                    <a:pt x="4954" y="8676"/>
                    <a:pt x="3351" y="9968"/>
                    <a:pt x="1661" y="11128"/>
                  </a:cubicBezTo>
                  <a:cubicBezTo>
                    <a:pt x="1122" y="11497"/>
                    <a:pt x="566" y="11834"/>
                    <a:pt x="1" y="12154"/>
                  </a:cubicBezTo>
                  <a:lnTo>
                    <a:pt x="1041" y="12154"/>
                  </a:lnTo>
                  <a:cubicBezTo>
                    <a:pt x="1360" y="11968"/>
                    <a:pt x="1683" y="11790"/>
                    <a:pt x="1995" y="11587"/>
                  </a:cubicBezTo>
                  <a:cubicBezTo>
                    <a:pt x="3202" y="10802"/>
                    <a:pt x="4357" y="9927"/>
                    <a:pt x="5476" y="9022"/>
                  </a:cubicBezTo>
                  <a:cubicBezTo>
                    <a:pt x="6832" y="7924"/>
                    <a:pt x="8101" y="6719"/>
                    <a:pt x="9459" y="5625"/>
                  </a:cubicBezTo>
                  <a:cubicBezTo>
                    <a:pt x="10219" y="5010"/>
                    <a:pt x="11100" y="4548"/>
                    <a:pt x="11896" y="3973"/>
                  </a:cubicBezTo>
                  <a:cubicBezTo>
                    <a:pt x="13049" y="3140"/>
                    <a:pt x="14362" y="2612"/>
                    <a:pt x="15611" y="1961"/>
                  </a:cubicBezTo>
                  <a:cubicBezTo>
                    <a:pt x="15935" y="1793"/>
                    <a:pt x="16284" y="1664"/>
                    <a:pt x="16634" y="1554"/>
                  </a:cubicBezTo>
                  <a:cubicBezTo>
                    <a:pt x="17705" y="1214"/>
                    <a:pt x="18765" y="817"/>
                    <a:pt x="19860" y="579"/>
                  </a:cubicBezTo>
                  <a:cubicBezTo>
                    <a:pt x="20297" y="485"/>
                    <a:pt x="20738" y="415"/>
                    <a:pt x="21180" y="363"/>
                  </a:cubicBezTo>
                  <a:lnTo>
                    <a:pt x="211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p:nvPr/>
          </p:nvSpPr>
          <p:spPr>
            <a:xfrm>
              <a:off x="1366850" y="3372600"/>
              <a:ext cx="288575" cy="1026600"/>
            </a:xfrm>
            <a:custGeom>
              <a:rect b="b" l="l" r="r" t="t"/>
              <a:pathLst>
                <a:path extrusionOk="0" h="41064" w="11543">
                  <a:moveTo>
                    <a:pt x="834" y="0"/>
                  </a:moveTo>
                  <a:cubicBezTo>
                    <a:pt x="437" y="284"/>
                    <a:pt x="244" y="698"/>
                    <a:pt x="1" y="1220"/>
                  </a:cubicBezTo>
                  <a:cubicBezTo>
                    <a:pt x="265" y="1098"/>
                    <a:pt x="413" y="1030"/>
                    <a:pt x="613" y="937"/>
                  </a:cubicBezTo>
                  <a:cubicBezTo>
                    <a:pt x="1014" y="2549"/>
                    <a:pt x="1700" y="3987"/>
                    <a:pt x="2429" y="5405"/>
                  </a:cubicBezTo>
                  <a:cubicBezTo>
                    <a:pt x="2512" y="5569"/>
                    <a:pt x="2557" y="5752"/>
                    <a:pt x="2637" y="5918"/>
                  </a:cubicBezTo>
                  <a:cubicBezTo>
                    <a:pt x="3285" y="7239"/>
                    <a:pt x="3872" y="8597"/>
                    <a:pt x="4605" y="9869"/>
                  </a:cubicBezTo>
                  <a:cubicBezTo>
                    <a:pt x="5829" y="11996"/>
                    <a:pt x="7133" y="14077"/>
                    <a:pt x="8437" y="16155"/>
                  </a:cubicBezTo>
                  <a:cubicBezTo>
                    <a:pt x="9490" y="17831"/>
                    <a:pt x="10030" y="19665"/>
                    <a:pt x="10273" y="21607"/>
                  </a:cubicBezTo>
                  <a:cubicBezTo>
                    <a:pt x="10399" y="22613"/>
                    <a:pt x="10544" y="23617"/>
                    <a:pt x="10631" y="24626"/>
                  </a:cubicBezTo>
                  <a:cubicBezTo>
                    <a:pt x="10700" y="25417"/>
                    <a:pt x="10730" y="26216"/>
                    <a:pt x="10709" y="27010"/>
                  </a:cubicBezTo>
                  <a:cubicBezTo>
                    <a:pt x="10675" y="28301"/>
                    <a:pt x="10407" y="29560"/>
                    <a:pt x="10141" y="30825"/>
                  </a:cubicBezTo>
                  <a:cubicBezTo>
                    <a:pt x="9830" y="32301"/>
                    <a:pt x="9559" y="33786"/>
                    <a:pt x="8983" y="35184"/>
                  </a:cubicBezTo>
                  <a:cubicBezTo>
                    <a:pt x="8339" y="36744"/>
                    <a:pt x="7623" y="38246"/>
                    <a:pt x="6299" y="39405"/>
                  </a:cubicBezTo>
                  <a:cubicBezTo>
                    <a:pt x="5706" y="39926"/>
                    <a:pt x="5150" y="40488"/>
                    <a:pt x="4605" y="41064"/>
                  </a:cubicBezTo>
                  <a:lnTo>
                    <a:pt x="5419" y="41064"/>
                  </a:lnTo>
                  <a:cubicBezTo>
                    <a:pt x="5717" y="40784"/>
                    <a:pt x="6014" y="40506"/>
                    <a:pt x="6308" y="40222"/>
                  </a:cubicBezTo>
                  <a:cubicBezTo>
                    <a:pt x="7010" y="39538"/>
                    <a:pt x="7819" y="38938"/>
                    <a:pt x="8299" y="38065"/>
                  </a:cubicBezTo>
                  <a:cubicBezTo>
                    <a:pt x="9216" y="36398"/>
                    <a:pt x="9999" y="34667"/>
                    <a:pt x="10399" y="32793"/>
                  </a:cubicBezTo>
                  <a:cubicBezTo>
                    <a:pt x="10559" y="32047"/>
                    <a:pt x="10604" y="31273"/>
                    <a:pt x="10819" y="30545"/>
                  </a:cubicBezTo>
                  <a:cubicBezTo>
                    <a:pt x="11402" y="28574"/>
                    <a:pt x="11542" y="26577"/>
                    <a:pt x="11311" y="24543"/>
                  </a:cubicBezTo>
                  <a:cubicBezTo>
                    <a:pt x="11202" y="23596"/>
                    <a:pt x="11060" y="22650"/>
                    <a:pt x="10998" y="21698"/>
                  </a:cubicBezTo>
                  <a:lnTo>
                    <a:pt x="10998" y="21700"/>
                  </a:lnTo>
                  <a:cubicBezTo>
                    <a:pt x="10902" y="20203"/>
                    <a:pt x="10431" y="18803"/>
                    <a:pt x="9846" y="17461"/>
                  </a:cubicBezTo>
                  <a:cubicBezTo>
                    <a:pt x="8748" y="14943"/>
                    <a:pt x="7112" y="12730"/>
                    <a:pt x="5638" y="10430"/>
                  </a:cubicBezTo>
                  <a:cubicBezTo>
                    <a:pt x="4908" y="9291"/>
                    <a:pt x="4266" y="8112"/>
                    <a:pt x="3650" y="6915"/>
                  </a:cubicBezTo>
                  <a:cubicBezTo>
                    <a:pt x="3117" y="5878"/>
                    <a:pt x="2640" y="4812"/>
                    <a:pt x="2151" y="3754"/>
                  </a:cubicBezTo>
                  <a:cubicBezTo>
                    <a:pt x="1932" y="3281"/>
                    <a:pt x="1712" y="2808"/>
                    <a:pt x="1544" y="2317"/>
                  </a:cubicBezTo>
                  <a:cubicBezTo>
                    <a:pt x="1290" y="1569"/>
                    <a:pt x="1077" y="805"/>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7"/>
            <p:cNvSpPr/>
            <p:nvPr/>
          </p:nvSpPr>
          <p:spPr>
            <a:xfrm>
              <a:off x="1425025" y="3692150"/>
              <a:ext cx="152125" cy="707050"/>
            </a:xfrm>
            <a:custGeom>
              <a:rect b="b" l="l" r="r" t="t"/>
              <a:pathLst>
                <a:path extrusionOk="0" h="28282" w="6085">
                  <a:moveTo>
                    <a:pt x="1023" y="0"/>
                  </a:moveTo>
                  <a:cubicBezTo>
                    <a:pt x="975" y="20"/>
                    <a:pt x="928" y="41"/>
                    <a:pt x="880" y="60"/>
                  </a:cubicBezTo>
                  <a:cubicBezTo>
                    <a:pt x="979" y="334"/>
                    <a:pt x="1054" y="620"/>
                    <a:pt x="1182" y="880"/>
                  </a:cubicBezTo>
                  <a:cubicBezTo>
                    <a:pt x="1794" y="2118"/>
                    <a:pt x="2411" y="3351"/>
                    <a:pt x="3184" y="4504"/>
                  </a:cubicBezTo>
                  <a:cubicBezTo>
                    <a:pt x="3572" y="5085"/>
                    <a:pt x="3839" y="5749"/>
                    <a:pt x="4131" y="6390"/>
                  </a:cubicBezTo>
                  <a:cubicBezTo>
                    <a:pt x="4751" y="7743"/>
                    <a:pt x="4979" y="9199"/>
                    <a:pt x="5247" y="10649"/>
                  </a:cubicBezTo>
                  <a:cubicBezTo>
                    <a:pt x="5360" y="11267"/>
                    <a:pt x="5433" y="11867"/>
                    <a:pt x="5293" y="12471"/>
                  </a:cubicBezTo>
                  <a:cubicBezTo>
                    <a:pt x="5086" y="13369"/>
                    <a:pt x="4863" y="14264"/>
                    <a:pt x="4605" y="15146"/>
                  </a:cubicBezTo>
                  <a:cubicBezTo>
                    <a:pt x="4355" y="16001"/>
                    <a:pt x="4005" y="16826"/>
                    <a:pt x="3782" y="17686"/>
                  </a:cubicBezTo>
                  <a:cubicBezTo>
                    <a:pt x="3268" y="19673"/>
                    <a:pt x="2803" y="21671"/>
                    <a:pt x="2320" y="23665"/>
                  </a:cubicBezTo>
                  <a:cubicBezTo>
                    <a:pt x="1969" y="25114"/>
                    <a:pt x="1361" y="26437"/>
                    <a:pt x="475" y="27643"/>
                  </a:cubicBezTo>
                  <a:cubicBezTo>
                    <a:pt x="322" y="27852"/>
                    <a:pt x="143" y="28056"/>
                    <a:pt x="0" y="28282"/>
                  </a:cubicBezTo>
                  <a:lnTo>
                    <a:pt x="298" y="28282"/>
                  </a:lnTo>
                  <a:cubicBezTo>
                    <a:pt x="408" y="28141"/>
                    <a:pt x="517" y="27998"/>
                    <a:pt x="641" y="27870"/>
                  </a:cubicBezTo>
                  <a:cubicBezTo>
                    <a:pt x="1629" y="26847"/>
                    <a:pt x="2229" y="25592"/>
                    <a:pt x="2674" y="24288"/>
                  </a:cubicBezTo>
                  <a:cubicBezTo>
                    <a:pt x="3127" y="22963"/>
                    <a:pt x="3381" y="21569"/>
                    <a:pt x="3739" y="20211"/>
                  </a:cubicBezTo>
                  <a:cubicBezTo>
                    <a:pt x="4005" y="19201"/>
                    <a:pt x="4286" y="18195"/>
                    <a:pt x="4581" y="17193"/>
                  </a:cubicBezTo>
                  <a:cubicBezTo>
                    <a:pt x="4970" y="15870"/>
                    <a:pt x="5448" y="14567"/>
                    <a:pt x="5754" y="13225"/>
                  </a:cubicBezTo>
                  <a:cubicBezTo>
                    <a:pt x="5933" y="12438"/>
                    <a:pt x="6084" y="11602"/>
                    <a:pt x="5797" y="10770"/>
                  </a:cubicBezTo>
                  <a:cubicBezTo>
                    <a:pt x="5648" y="10340"/>
                    <a:pt x="5594" y="9877"/>
                    <a:pt x="5512" y="9426"/>
                  </a:cubicBezTo>
                  <a:cubicBezTo>
                    <a:pt x="5196" y="7686"/>
                    <a:pt x="4587" y="6064"/>
                    <a:pt x="3654" y="4558"/>
                  </a:cubicBezTo>
                  <a:cubicBezTo>
                    <a:pt x="2946" y="3412"/>
                    <a:pt x="2265" y="2251"/>
                    <a:pt x="1582" y="1091"/>
                  </a:cubicBezTo>
                  <a:cubicBezTo>
                    <a:pt x="1376" y="739"/>
                    <a:pt x="1208" y="364"/>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7"/>
            <p:cNvSpPr/>
            <p:nvPr/>
          </p:nvSpPr>
          <p:spPr>
            <a:xfrm>
              <a:off x="1789525" y="4291325"/>
              <a:ext cx="146950" cy="107875"/>
            </a:xfrm>
            <a:custGeom>
              <a:rect b="b" l="l" r="r" t="t"/>
              <a:pathLst>
                <a:path extrusionOk="0" h="4315" w="5878">
                  <a:moveTo>
                    <a:pt x="5878" y="1"/>
                  </a:moveTo>
                  <a:cubicBezTo>
                    <a:pt x="5252" y="47"/>
                    <a:pt x="4918" y="377"/>
                    <a:pt x="4580" y="617"/>
                  </a:cubicBezTo>
                  <a:cubicBezTo>
                    <a:pt x="3933" y="1079"/>
                    <a:pt x="3335" y="1610"/>
                    <a:pt x="2720" y="2115"/>
                  </a:cubicBezTo>
                  <a:cubicBezTo>
                    <a:pt x="1843" y="2834"/>
                    <a:pt x="1010" y="3616"/>
                    <a:pt x="82" y="4262"/>
                  </a:cubicBezTo>
                  <a:cubicBezTo>
                    <a:pt x="55" y="4282"/>
                    <a:pt x="26" y="4297"/>
                    <a:pt x="1" y="4315"/>
                  </a:cubicBezTo>
                  <a:lnTo>
                    <a:pt x="929" y="4315"/>
                  </a:lnTo>
                  <a:cubicBezTo>
                    <a:pt x="1193" y="4109"/>
                    <a:pt x="1457" y="3900"/>
                    <a:pt x="1691" y="3665"/>
                  </a:cubicBezTo>
                  <a:cubicBezTo>
                    <a:pt x="2885" y="2462"/>
                    <a:pt x="4202" y="1413"/>
                    <a:pt x="5530" y="372"/>
                  </a:cubicBezTo>
                  <a:cubicBezTo>
                    <a:pt x="5621" y="301"/>
                    <a:pt x="5690" y="204"/>
                    <a:pt x="5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 name="Google Shape;539;p37"/>
          <p:cNvSpPr/>
          <p:nvPr/>
        </p:nvSpPr>
        <p:spPr>
          <a:xfrm rot="-5663807">
            <a:off x="5077582" y="-413550"/>
            <a:ext cx="800865" cy="2269772"/>
          </a:xfrm>
          <a:custGeom>
            <a:rect b="b" l="l" r="r" t="t"/>
            <a:pathLst>
              <a:path extrusionOk="0" h="99565" w="35134">
                <a:moveTo>
                  <a:pt x="10446" y="21596"/>
                </a:moveTo>
                <a:cubicBezTo>
                  <a:pt x="12184" y="26780"/>
                  <a:pt x="15082" y="31629"/>
                  <a:pt x="19563" y="36861"/>
                </a:cubicBezTo>
                <a:cubicBezTo>
                  <a:pt x="19627" y="36935"/>
                  <a:pt x="19708" y="37001"/>
                  <a:pt x="19810" y="37063"/>
                </a:cubicBezTo>
                <a:cubicBezTo>
                  <a:pt x="19458" y="36279"/>
                  <a:pt x="19081" y="35685"/>
                  <a:pt x="18610" y="35160"/>
                </a:cubicBezTo>
                <a:cubicBezTo>
                  <a:pt x="18162" y="34661"/>
                  <a:pt x="17801" y="34074"/>
                  <a:pt x="17454" y="33508"/>
                </a:cubicBezTo>
                <a:lnTo>
                  <a:pt x="17127" y="32980"/>
                </a:lnTo>
                <a:cubicBezTo>
                  <a:pt x="15969" y="31162"/>
                  <a:pt x="14816" y="29341"/>
                  <a:pt x="13679" y="27509"/>
                </a:cubicBezTo>
                <a:cubicBezTo>
                  <a:pt x="12831" y="26142"/>
                  <a:pt x="12208" y="24716"/>
                  <a:pt x="11718" y="23020"/>
                </a:cubicBezTo>
                <a:lnTo>
                  <a:pt x="11923" y="22927"/>
                </a:lnTo>
                <a:cubicBezTo>
                  <a:pt x="12056" y="23130"/>
                  <a:pt x="12178" y="23307"/>
                  <a:pt x="12290" y="23468"/>
                </a:cubicBezTo>
                <a:cubicBezTo>
                  <a:pt x="12505" y="23783"/>
                  <a:pt x="12681" y="24040"/>
                  <a:pt x="12826" y="24313"/>
                </a:cubicBezTo>
                <a:cubicBezTo>
                  <a:pt x="14306" y="27106"/>
                  <a:pt x="16240" y="29569"/>
                  <a:pt x="18111" y="31813"/>
                </a:cubicBezTo>
                <a:cubicBezTo>
                  <a:pt x="19939" y="34010"/>
                  <a:pt x="21806" y="36175"/>
                  <a:pt x="23675" y="38338"/>
                </a:cubicBezTo>
                <a:lnTo>
                  <a:pt x="23923" y="38625"/>
                </a:lnTo>
                <a:cubicBezTo>
                  <a:pt x="24648" y="39469"/>
                  <a:pt x="25347" y="40330"/>
                  <a:pt x="26040" y="41202"/>
                </a:cubicBezTo>
                <a:cubicBezTo>
                  <a:pt x="27207" y="42675"/>
                  <a:pt x="28851" y="44493"/>
                  <a:pt x="31237" y="45496"/>
                </a:cubicBezTo>
                <a:lnTo>
                  <a:pt x="31382" y="45556"/>
                </a:lnTo>
                <a:lnTo>
                  <a:pt x="31281" y="45675"/>
                </a:lnTo>
                <a:cubicBezTo>
                  <a:pt x="31245" y="45717"/>
                  <a:pt x="31216" y="45759"/>
                  <a:pt x="31189" y="45796"/>
                </a:cubicBezTo>
                <a:cubicBezTo>
                  <a:pt x="31126" y="45884"/>
                  <a:pt x="31072" y="45960"/>
                  <a:pt x="30979" y="45984"/>
                </a:cubicBezTo>
                <a:cubicBezTo>
                  <a:pt x="29873" y="46248"/>
                  <a:pt x="28891" y="46374"/>
                  <a:pt x="27974" y="46374"/>
                </a:cubicBezTo>
                <a:cubicBezTo>
                  <a:pt x="26651" y="46374"/>
                  <a:pt x="25472" y="46111"/>
                  <a:pt x="24368" y="45568"/>
                </a:cubicBezTo>
                <a:cubicBezTo>
                  <a:pt x="23633" y="45207"/>
                  <a:pt x="22980" y="44599"/>
                  <a:pt x="22455" y="44114"/>
                </a:cubicBezTo>
                <a:cubicBezTo>
                  <a:pt x="19309" y="41193"/>
                  <a:pt x="17159" y="38545"/>
                  <a:pt x="15690" y="35780"/>
                </a:cubicBezTo>
                <a:cubicBezTo>
                  <a:pt x="13229" y="31150"/>
                  <a:pt x="11625" y="27132"/>
                  <a:pt x="10640" y="23137"/>
                </a:cubicBezTo>
                <a:cubicBezTo>
                  <a:pt x="10556" y="22798"/>
                  <a:pt x="10459" y="22461"/>
                  <a:pt x="10360" y="22125"/>
                </a:cubicBezTo>
                <a:lnTo>
                  <a:pt x="10228" y="21664"/>
                </a:lnTo>
                <a:lnTo>
                  <a:pt x="10446" y="21596"/>
                </a:lnTo>
                <a:close/>
                <a:moveTo>
                  <a:pt x="1" y="0"/>
                </a:moveTo>
                <a:lnTo>
                  <a:pt x="1" y="2238"/>
                </a:lnTo>
                <a:cubicBezTo>
                  <a:pt x="910" y="3781"/>
                  <a:pt x="1644" y="5369"/>
                  <a:pt x="2247" y="6824"/>
                </a:cubicBezTo>
                <a:cubicBezTo>
                  <a:pt x="3425" y="9667"/>
                  <a:pt x="3168" y="12731"/>
                  <a:pt x="2834" y="15381"/>
                </a:cubicBezTo>
                <a:cubicBezTo>
                  <a:pt x="2670" y="16688"/>
                  <a:pt x="2153" y="17966"/>
                  <a:pt x="1655" y="19204"/>
                </a:cubicBezTo>
                <a:cubicBezTo>
                  <a:pt x="1542" y="19486"/>
                  <a:pt x="1428" y="19767"/>
                  <a:pt x="1318" y="20047"/>
                </a:cubicBezTo>
                <a:cubicBezTo>
                  <a:pt x="1007" y="20853"/>
                  <a:pt x="640" y="21653"/>
                  <a:pt x="285" y="22425"/>
                </a:cubicBezTo>
                <a:cubicBezTo>
                  <a:pt x="187" y="22640"/>
                  <a:pt x="98" y="22858"/>
                  <a:pt x="1" y="23071"/>
                </a:cubicBezTo>
                <a:lnTo>
                  <a:pt x="1" y="26613"/>
                </a:lnTo>
                <a:cubicBezTo>
                  <a:pt x="240" y="25264"/>
                  <a:pt x="578" y="23891"/>
                  <a:pt x="1085" y="22548"/>
                </a:cubicBezTo>
                <a:lnTo>
                  <a:pt x="1180" y="22277"/>
                </a:lnTo>
                <a:cubicBezTo>
                  <a:pt x="1286" y="21958"/>
                  <a:pt x="1395" y="21629"/>
                  <a:pt x="1658" y="21310"/>
                </a:cubicBezTo>
                <a:lnTo>
                  <a:pt x="1834" y="21097"/>
                </a:lnTo>
                <a:lnTo>
                  <a:pt x="1861" y="21374"/>
                </a:lnTo>
                <a:cubicBezTo>
                  <a:pt x="1867" y="21444"/>
                  <a:pt x="1882" y="21519"/>
                  <a:pt x="1894" y="21595"/>
                </a:cubicBezTo>
                <a:cubicBezTo>
                  <a:pt x="1928" y="21774"/>
                  <a:pt x="1963" y="21960"/>
                  <a:pt x="1910" y="22131"/>
                </a:cubicBezTo>
                <a:cubicBezTo>
                  <a:pt x="1313" y="24047"/>
                  <a:pt x="1347" y="25984"/>
                  <a:pt x="1443" y="28135"/>
                </a:cubicBezTo>
                <a:cubicBezTo>
                  <a:pt x="1542" y="30283"/>
                  <a:pt x="1990" y="32411"/>
                  <a:pt x="2425" y="34471"/>
                </a:cubicBezTo>
                <a:lnTo>
                  <a:pt x="2450" y="34596"/>
                </a:lnTo>
                <a:cubicBezTo>
                  <a:pt x="3225" y="38282"/>
                  <a:pt x="3608" y="41625"/>
                  <a:pt x="3625" y="44815"/>
                </a:cubicBezTo>
                <a:cubicBezTo>
                  <a:pt x="3638" y="47457"/>
                  <a:pt x="3049" y="49989"/>
                  <a:pt x="2531" y="51899"/>
                </a:cubicBezTo>
                <a:cubicBezTo>
                  <a:pt x="2141" y="53349"/>
                  <a:pt x="1805" y="54840"/>
                  <a:pt x="1480" y="56284"/>
                </a:cubicBezTo>
                <a:lnTo>
                  <a:pt x="1318" y="57006"/>
                </a:lnTo>
                <a:cubicBezTo>
                  <a:pt x="1250" y="57300"/>
                  <a:pt x="1220" y="57607"/>
                  <a:pt x="1183" y="57977"/>
                </a:cubicBezTo>
                <a:cubicBezTo>
                  <a:pt x="1163" y="58176"/>
                  <a:pt x="1140" y="58392"/>
                  <a:pt x="1112" y="58636"/>
                </a:cubicBezTo>
                <a:lnTo>
                  <a:pt x="891" y="58663"/>
                </a:lnTo>
                <a:lnTo>
                  <a:pt x="616" y="57940"/>
                </a:lnTo>
                <a:cubicBezTo>
                  <a:pt x="407" y="57391"/>
                  <a:pt x="205" y="56852"/>
                  <a:pt x="1" y="56312"/>
                </a:cubicBezTo>
                <a:lnTo>
                  <a:pt x="1" y="58167"/>
                </a:lnTo>
                <a:cubicBezTo>
                  <a:pt x="107" y="58440"/>
                  <a:pt x="222" y="58710"/>
                  <a:pt x="322" y="58983"/>
                </a:cubicBezTo>
                <a:cubicBezTo>
                  <a:pt x="495" y="59443"/>
                  <a:pt x="745" y="59890"/>
                  <a:pt x="1008" y="60361"/>
                </a:cubicBezTo>
                <a:cubicBezTo>
                  <a:pt x="1089" y="60507"/>
                  <a:pt x="1172" y="60654"/>
                  <a:pt x="1258" y="60809"/>
                </a:cubicBezTo>
                <a:cubicBezTo>
                  <a:pt x="1300" y="60493"/>
                  <a:pt x="1334" y="60188"/>
                  <a:pt x="1372" y="59890"/>
                </a:cubicBezTo>
                <a:cubicBezTo>
                  <a:pt x="1474" y="59031"/>
                  <a:pt x="1572" y="58219"/>
                  <a:pt x="1768" y="57436"/>
                </a:cubicBezTo>
                <a:cubicBezTo>
                  <a:pt x="2041" y="56328"/>
                  <a:pt x="2363" y="55231"/>
                  <a:pt x="2686" y="54136"/>
                </a:cubicBezTo>
                <a:cubicBezTo>
                  <a:pt x="2959" y="53207"/>
                  <a:pt x="3231" y="52278"/>
                  <a:pt x="3474" y="51342"/>
                </a:cubicBezTo>
                <a:cubicBezTo>
                  <a:pt x="3808" y="50058"/>
                  <a:pt x="4186" y="48606"/>
                  <a:pt x="4329" y="47162"/>
                </a:cubicBezTo>
                <a:cubicBezTo>
                  <a:pt x="4483" y="45604"/>
                  <a:pt x="4429" y="43969"/>
                  <a:pt x="4383" y="42527"/>
                </a:cubicBezTo>
                <a:cubicBezTo>
                  <a:pt x="4307" y="40305"/>
                  <a:pt x="3989" y="37912"/>
                  <a:pt x="3405" y="35217"/>
                </a:cubicBezTo>
                <a:cubicBezTo>
                  <a:pt x="2927" y="32993"/>
                  <a:pt x="2560" y="31171"/>
                  <a:pt x="2250" y="29480"/>
                </a:cubicBezTo>
                <a:cubicBezTo>
                  <a:pt x="1631" y="26085"/>
                  <a:pt x="2142" y="22817"/>
                  <a:pt x="2725" y="20071"/>
                </a:cubicBezTo>
                <a:cubicBezTo>
                  <a:pt x="3446" y="16671"/>
                  <a:pt x="3756" y="13243"/>
                  <a:pt x="3647" y="9880"/>
                </a:cubicBezTo>
                <a:cubicBezTo>
                  <a:pt x="3643" y="9743"/>
                  <a:pt x="3646" y="9605"/>
                  <a:pt x="3647" y="9467"/>
                </a:cubicBezTo>
                <a:lnTo>
                  <a:pt x="3655" y="8997"/>
                </a:lnTo>
                <a:lnTo>
                  <a:pt x="3850" y="9223"/>
                </a:lnTo>
                <a:cubicBezTo>
                  <a:pt x="4229" y="9656"/>
                  <a:pt x="4495" y="10119"/>
                  <a:pt x="4662" y="10639"/>
                </a:cubicBezTo>
                <a:lnTo>
                  <a:pt x="5166" y="12184"/>
                </a:lnTo>
                <a:cubicBezTo>
                  <a:pt x="5735" y="13915"/>
                  <a:pt x="6321" y="15704"/>
                  <a:pt x="6808" y="17489"/>
                </a:cubicBezTo>
                <a:cubicBezTo>
                  <a:pt x="7332" y="19404"/>
                  <a:pt x="7783" y="21371"/>
                  <a:pt x="8219" y="23273"/>
                </a:cubicBezTo>
                <a:lnTo>
                  <a:pt x="8656" y="25160"/>
                </a:lnTo>
                <a:cubicBezTo>
                  <a:pt x="8798" y="25763"/>
                  <a:pt x="8926" y="26369"/>
                  <a:pt x="9055" y="26975"/>
                </a:cubicBezTo>
                <a:cubicBezTo>
                  <a:pt x="9287" y="28064"/>
                  <a:pt x="9524" y="29190"/>
                  <a:pt x="9837" y="30274"/>
                </a:cubicBezTo>
                <a:cubicBezTo>
                  <a:pt x="10121" y="31258"/>
                  <a:pt x="10482" y="32240"/>
                  <a:pt x="10832" y="33190"/>
                </a:cubicBezTo>
                <a:cubicBezTo>
                  <a:pt x="11082" y="33871"/>
                  <a:pt x="11332" y="34551"/>
                  <a:pt x="11559" y="35240"/>
                </a:cubicBezTo>
                <a:cubicBezTo>
                  <a:pt x="11992" y="36559"/>
                  <a:pt x="12410" y="37884"/>
                  <a:pt x="12828" y="39207"/>
                </a:cubicBezTo>
                <a:cubicBezTo>
                  <a:pt x="13275" y="40620"/>
                  <a:pt x="13720" y="42033"/>
                  <a:pt x="14184" y="43440"/>
                </a:cubicBezTo>
                <a:cubicBezTo>
                  <a:pt x="14981" y="45851"/>
                  <a:pt x="15375" y="48311"/>
                  <a:pt x="15356" y="50753"/>
                </a:cubicBezTo>
                <a:cubicBezTo>
                  <a:pt x="15342" y="52521"/>
                  <a:pt x="15251" y="54085"/>
                  <a:pt x="15075" y="55527"/>
                </a:cubicBezTo>
                <a:cubicBezTo>
                  <a:pt x="14843" y="57403"/>
                  <a:pt x="14242" y="59207"/>
                  <a:pt x="13660" y="60952"/>
                </a:cubicBezTo>
                <a:cubicBezTo>
                  <a:pt x="13345" y="61890"/>
                  <a:pt x="13022" y="62861"/>
                  <a:pt x="12760" y="63830"/>
                </a:cubicBezTo>
                <a:cubicBezTo>
                  <a:pt x="12574" y="64519"/>
                  <a:pt x="12350" y="65198"/>
                  <a:pt x="12126" y="65878"/>
                </a:cubicBezTo>
                <a:cubicBezTo>
                  <a:pt x="11866" y="66663"/>
                  <a:pt x="11596" y="67477"/>
                  <a:pt x="11396" y="68289"/>
                </a:cubicBezTo>
                <a:cubicBezTo>
                  <a:pt x="10885" y="70370"/>
                  <a:pt x="10441" y="72492"/>
                  <a:pt x="10078" y="74596"/>
                </a:cubicBezTo>
                <a:cubicBezTo>
                  <a:pt x="9805" y="76170"/>
                  <a:pt x="9637" y="77722"/>
                  <a:pt x="9578" y="79212"/>
                </a:cubicBezTo>
                <a:cubicBezTo>
                  <a:pt x="9455" y="82358"/>
                  <a:pt x="9687" y="85596"/>
                  <a:pt x="10268" y="88836"/>
                </a:cubicBezTo>
                <a:cubicBezTo>
                  <a:pt x="10578" y="90560"/>
                  <a:pt x="11147" y="92247"/>
                  <a:pt x="11607" y="93524"/>
                </a:cubicBezTo>
                <a:cubicBezTo>
                  <a:pt x="12046" y="94739"/>
                  <a:pt x="12574" y="95946"/>
                  <a:pt x="13082" y="97115"/>
                </a:cubicBezTo>
                <a:cubicBezTo>
                  <a:pt x="13308" y="97629"/>
                  <a:pt x="13532" y="98143"/>
                  <a:pt x="13750" y="98661"/>
                </a:cubicBezTo>
                <a:lnTo>
                  <a:pt x="14130" y="99564"/>
                </a:lnTo>
                <a:cubicBezTo>
                  <a:pt x="14353" y="99333"/>
                  <a:pt x="14463" y="99091"/>
                  <a:pt x="14509" y="98841"/>
                </a:cubicBezTo>
                <a:lnTo>
                  <a:pt x="14509" y="98841"/>
                </a:lnTo>
                <a:lnTo>
                  <a:pt x="14291" y="98931"/>
                </a:lnTo>
                <a:lnTo>
                  <a:pt x="14123" y="98943"/>
                </a:lnTo>
                <a:lnTo>
                  <a:pt x="13921" y="98286"/>
                </a:lnTo>
                <a:cubicBezTo>
                  <a:pt x="13802" y="97889"/>
                  <a:pt x="13685" y="97492"/>
                  <a:pt x="13535" y="97106"/>
                </a:cubicBezTo>
                <a:cubicBezTo>
                  <a:pt x="12572" y="94614"/>
                  <a:pt x="11601" y="91925"/>
                  <a:pt x="11035" y="89139"/>
                </a:cubicBezTo>
                <a:cubicBezTo>
                  <a:pt x="10882" y="88385"/>
                  <a:pt x="10829" y="87599"/>
                  <a:pt x="10777" y="86839"/>
                </a:cubicBezTo>
                <a:cubicBezTo>
                  <a:pt x="10756" y="86533"/>
                  <a:pt x="10735" y="86224"/>
                  <a:pt x="10708" y="85919"/>
                </a:cubicBezTo>
                <a:cubicBezTo>
                  <a:pt x="10455" y="83084"/>
                  <a:pt x="10252" y="80308"/>
                  <a:pt x="10560" y="77537"/>
                </a:cubicBezTo>
                <a:cubicBezTo>
                  <a:pt x="11005" y="73522"/>
                  <a:pt x="11682" y="70242"/>
                  <a:pt x="12690" y="67218"/>
                </a:cubicBezTo>
                <a:cubicBezTo>
                  <a:pt x="13017" y="66233"/>
                  <a:pt x="13318" y="65240"/>
                  <a:pt x="13607" y="64246"/>
                </a:cubicBezTo>
                <a:lnTo>
                  <a:pt x="14076" y="62637"/>
                </a:lnTo>
                <a:cubicBezTo>
                  <a:pt x="14532" y="61096"/>
                  <a:pt x="15001" y="59502"/>
                  <a:pt x="15380" y="57914"/>
                </a:cubicBezTo>
                <a:cubicBezTo>
                  <a:pt x="15851" y="55950"/>
                  <a:pt x="16042" y="53927"/>
                  <a:pt x="15948" y="51903"/>
                </a:cubicBezTo>
                <a:lnTo>
                  <a:pt x="15935" y="51615"/>
                </a:lnTo>
                <a:cubicBezTo>
                  <a:pt x="15878" y="50342"/>
                  <a:pt x="15819" y="49028"/>
                  <a:pt x="15634" y="47747"/>
                </a:cubicBezTo>
                <a:lnTo>
                  <a:pt x="15572" y="47335"/>
                </a:lnTo>
                <a:cubicBezTo>
                  <a:pt x="15484" y="46735"/>
                  <a:pt x="15390" y="46114"/>
                  <a:pt x="15363" y="45476"/>
                </a:cubicBezTo>
                <a:lnTo>
                  <a:pt x="15584" y="45434"/>
                </a:lnTo>
                <a:lnTo>
                  <a:pt x="15726" y="45822"/>
                </a:lnTo>
                <a:cubicBezTo>
                  <a:pt x="15834" y="46118"/>
                  <a:pt x="15944" y="46416"/>
                  <a:pt x="16030" y="46717"/>
                </a:cubicBezTo>
                <a:cubicBezTo>
                  <a:pt x="16963" y="50034"/>
                  <a:pt x="17642" y="53448"/>
                  <a:pt x="18233" y="56639"/>
                </a:cubicBezTo>
                <a:cubicBezTo>
                  <a:pt x="18857" y="60004"/>
                  <a:pt x="18822" y="63475"/>
                  <a:pt x="18129" y="67250"/>
                </a:cubicBezTo>
                <a:cubicBezTo>
                  <a:pt x="17992" y="67992"/>
                  <a:pt x="17775" y="68729"/>
                  <a:pt x="17565" y="69442"/>
                </a:cubicBezTo>
                <a:cubicBezTo>
                  <a:pt x="17407" y="69983"/>
                  <a:pt x="17248" y="70523"/>
                  <a:pt x="17121" y="71069"/>
                </a:cubicBezTo>
                <a:cubicBezTo>
                  <a:pt x="16846" y="72263"/>
                  <a:pt x="16496" y="73457"/>
                  <a:pt x="16156" y="74612"/>
                </a:cubicBezTo>
                <a:cubicBezTo>
                  <a:pt x="15590" y="76543"/>
                  <a:pt x="15004" y="78537"/>
                  <a:pt x="14757" y="80578"/>
                </a:cubicBezTo>
                <a:cubicBezTo>
                  <a:pt x="14748" y="80645"/>
                  <a:pt x="14742" y="80704"/>
                  <a:pt x="14744" y="80763"/>
                </a:cubicBezTo>
                <a:cubicBezTo>
                  <a:pt x="14950" y="80462"/>
                  <a:pt x="15034" y="80108"/>
                  <a:pt x="15124" y="79737"/>
                </a:cubicBezTo>
                <a:cubicBezTo>
                  <a:pt x="15166" y="79561"/>
                  <a:pt x="15208" y="79388"/>
                  <a:pt x="15264" y="79221"/>
                </a:cubicBezTo>
                <a:cubicBezTo>
                  <a:pt x="16028" y="76889"/>
                  <a:pt x="16651" y="74928"/>
                  <a:pt x="17198" y="72934"/>
                </a:cubicBezTo>
                <a:cubicBezTo>
                  <a:pt x="17345" y="72397"/>
                  <a:pt x="17500" y="71862"/>
                  <a:pt x="17655" y="71328"/>
                </a:cubicBezTo>
                <a:cubicBezTo>
                  <a:pt x="18202" y="69445"/>
                  <a:pt x="18768" y="67498"/>
                  <a:pt x="18959" y="65510"/>
                </a:cubicBezTo>
                <a:cubicBezTo>
                  <a:pt x="19055" y="64498"/>
                  <a:pt x="19085" y="63460"/>
                  <a:pt x="19114" y="62457"/>
                </a:cubicBezTo>
                <a:cubicBezTo>
                  <a:pt x="19132" y="61849"/>
                  <a:pt x="19148" y="61243"/>
                  <a:pt x="19180" y="60637"/>
                </a:cubicBezTo>
                <a:cubicBezTo>
                  <a:pt x="19311" y="58129"/>
                  <a:pt x="18732" y="55681"/>
                  <a:pt x="18172" y="53314"/>
                </a:cubicBezTo>
                <a:cubicBezTo>
                  <a:pt x="18018" y="52666"/>
                  <a:pt x="17864" y="52018"/>
                  <a:pt x="17724" y="51368"/>
                </a:cubicBezTo>
                <a:cubicBezTo>
                  <a:pt x="17375" y="49748"/>
                  <a:pt x="16969" y="48157"/>
                  <a:pt x="16538" y="46472"/>
                </a:cubicBezTo>
                <a:cubicBezTo>
                  <a:pt x="16344" y="45714"/>
                  <a:pt x="16147" y="44944"/>
                  <a:pt x="15951" y="44154"/>
                </a:cubicBezTo>
                <a:lnTo>
                  <a:pt x="16156" y="44060"/>
                </a:lnTo>
                <a:cubicBezTo>
                  <a:pt x="17202" y="45557"/>
                  <a:pt x="17912" y="47100"/>
                  <a:pt x="18598" y="48591"/>
                </a:cubicBezTo>
                <a:lnTo>
                  <a:pt x="19046" y="49554"/>
                </a:lnTo>
                <a:cubicBezTo>
                  <a:pt x="19329" y="50154"/>
                  <a:pt x="19575" y="50770"/>
                  <a:pt x="19824" y="51385"/>
                </a:cubicBezTo>
                <a:cubicBezTo>
                  <a:pt x="19947" y="51693"/>
                  <a:pt x="20070" y="52000"/>
                  <a:pt x="20198" y="52305"/>
                </a:cubicBezTo>
                <a:cubicBezTo>
                  <a:pt x="21057" y="54356"/>
                  <a:pt x="21669" y="56667"/>
                  <a:pt x="22121" y="59579"/>
                </a:cubicBezTo>
                <a:cubicBezTo>
                  <a:pt x="22517" y="62125"/>
                  <a:pt x="22475" y="64898"/>
                  <a:pt x="21992" y="68308"/>
                </a:cubicBezTo>
                <a:cubicBezTo>
                  <a:pt x="21440" y="72207"/>
                  <a:pt x="20577" y="76092"/>
                  <a:pt x="19425" y="79853"/>
                </a:cubicBezTo>
                <a:cubicBezTo>
                  <a:pt x="18784" y="81938"/>
                  <a:pt x="18123" y="84020"/>
                  <a:pt x="17461" y="86099"/>
                </a:cubicBezTo>
                <a:cubicBezTo>
                  <a:pt x="16987" y="87587"/>
                  <a:pt x="16515" y="89074"/>
                  <a:pt x="16051" y="90564"/>
                </a:cubicBezTo>
                <a:cubicBezTo>
                  <a:pt x="15926" y="90963"/>
                  <a:pt x="15819" y="91402"/>
                  <a:pt x="15717" y="91948"/>
                </a:cubicBezTo>
                <a:cubicBezTo>
                  <a:pt x="15443" y="93385"/>
                  <a:pt x="15175" y="94826"/>
                  <a:pt x="14932" y="96268"/>
                </a:cubicBezTo>
                <a:cubicBezTo>
                  <a:pt x="14902" y="96446"/>
                  <a:pt x="14893" y="96626"/>
                  <a:pt x="14891" y="96808"/>
                </a:cubicBezTo>
                <a:cubicBezTo>
                  <a:pt x="15016" y="96488"/>
                  <a:pt x="15129" y="96182"/>
                  <a:pt x="15172" y="95864"/>
                </a:cubicBezTo>
                <a:cubicBezTo>
                  <a:pt x="15417" y="94042"/>
                  <a:pt x="15963" y="92294"/>
                  <a:pt x="16503" y="90657"/>
                </a:cubicBezTo>
                <a:cubicBezTo>
                  <a:pt x="16854" y="89594"/>
                  <a:pt x="17239" y="88542"/>
                  <a:pt x="17622" y="87489"/>
                </a:cubicBezTo>
                <a:cubicBezTo>
                  <a:pt x="17812" y="86976"/>
                  <a:pt x="18442" y="85221"/>
                  <a:pt x="18442" y="85221"/>
                </a:cubicBezTo>
                <a:cubicBezTo>
                  <a:pt x="18771" y="84302"/>
                  <a:pt x="19099" y="83384"/>
                  <a:pt x="19413" y="82462"/>
                </a:cubicBezTo>
                <a:cubicBezTo>
                  <a:pt x="19568" y="82011"/>
                  <a:pt x="19726" y="81561"/>
                  <a:pt x="19884" y="81110"/>
                </a:cubicBezTo>
                <a:cubicBezTo>
                  <a:pt x="20309" y="79904"/>
                  <a:pt x="20748" y="78656"/>
                  <a:pt x="21079" y="77403"/>
                </a:cubicBezTo>
                <a:cubicBezTo>
                  <a:pt x="21497" y="75811"/>
                  <a:pt x="21846" y="74171"/>
                  <a:pt x="22185" y="72586"/>
                </a:cubicBezTo>
                <a:cubicBezTo>
                  <a:pt x="22338" y="71865"/>
                  <a:pt x="22491" y="71144"/>
                  <a:pt x="22652" y="70426"/>
                </a:cubicBezTo>
                <a:cubicBezTo>
                  <a:pt x="23103" y="68407"/>
                  <a:pt x="23315" y="66189"/>
                  <a:pt x="23321" y="63449"/>
                </a:cubicBezTo>
                <a:cubicBezTo>
                  <a:pt x="23327" y="60087"/>
                  <a:pt x="22634" y="56622"/>
                  <a:pt x="21117" y="52484"/>
                </a:cubicBezTo>
                <a:cubicBezTo>
                  <a:pt x="20924" y="51956"/>
                  <a:pt x="20723" y="51409"/>
                  <a:pt x="20476" y="50899"/>
                </a:cubicBezTo>
                <a:cubicBezTo>
                  <a:pt x="19003" y="47861"/>
                  <a:pt x="17300" y="44655"/>
                  <a:pt x="15272" y="41097"/>
                </a:cubicBezTo>
                <a:cubicBezTo>
                  <a:pt x="14087" y="39020"/>
                  <a:pt x="13014" y="36905"/>
                  <a:pt x="12087" y="34805"/>
                </a:cubicBezTo>
                <a:cubicBezTo>
                  <a:pt x="10616" y="31479"/>
                  <a:pt x="9844" y="27974"/>
                  <a:pt x="9335" y="25291"/>
                </a:cubicBezTo>
                <a:cubicBezTo>
                  <a:pt x="8992" y="23470"/>
                  <a:pt x="8607" y="21516"/>
                  <a:pt x="8130" y="19570"/>
                </a:cubicBezTo>
                <a:cubicBezTo>
                  <a:pt x="7786" y="18169"/>
                  <a:pt x="7375" y="16758"/>
                  <a:pt x="6977" y="15394"/>
                </a:cubicBezTo>
                <a:lnTo>
                  <a:pt x="6557" y="13943"/>
                </a:lnTo>
                <a:cubicBezTo>
                  <a:pt x="6491" y="13716"/>
                  <a:pt x="6411" y="13492"/>
                  <a:pt x="6332" y="13268"/>
                </a:cubicBezTo>
                <a:cubicBezTo>
                  <a:pt x="6198" y="12897"/>
                  <a:pt x="6061" y="12512"/>
                  <a:pt x="5993" y="12115"/>
                </a:cubicBezTo>
                <a:cubicBezTo>
                  <a:pt x="5954" y="11885"/>
                  <a:pt x="5852" y="11670"/>
                  <a:pt x="5742" y="11444"/>
                </a:cubicBezTo>
                <a:cubicBezTo>
                  <a:pt x="5563" y="11074"/>
                  <a:pt x="5377" y="10691"/>
                  <a:pt x="5491" y="10221"/>
                </a:cubicBezTo>
                <a:lnTo>
                  <a:pt x="5518" y="10109"/>
                </a:lnTo>
                <a:lnTo>
                  <a:pt x="5518" y="10109"/>
                </a:lnTo>
                <a:lnTo>
                  <a:pt x="5438" y="10145"/>
                </a:lnTo>
                <a:lnTo>
                  <a:pt x="4936" y="9283"/>
                </a:lnTo>
                <a:lnTo>
                  <a:pt x="4968" y="9131"/>
                </a:lnTo>
                <a:lnTo>
                  <a:pt x="5256" y="8996"/>
                </a:lnTo>
                <a:lnTo>
                  <a:pt x="5644" y="10049"/>
                </a:lnTo>
                <a:lnTo>
                  <a:pt x="5634" y="10055"/>
                </a:lnTo>
                <a:lnTo>
                  <a:pt x="6124" y="11062"/>
                </a:lnTo>
                <a:cubicBezTo>
                  <a:pt x="6455" y="11749"/>
                  <a:pt x="6789" y="12437"/>
                  <a:pt x="7144" y="13115"/>
                </a:cubicBezTo>
                <a:cubicBezTo>
                  <a:pt x="8109" y="14960"/>
                  <a:pt x="8846" y="17062"/>
                  <a:pt x="9396" y="19542"/>
                </a:cubicBezTo>
                <a:lnTo>
                  <a:pt x="9608" y="20500"/>
                </a:lnTo>
                <a:cubicBezTo>
                  <a:pt x="10108" y="22777"/>
                  <a:pt x="10625" y="25130"/>
                  <a:pt x="11399" y="27392"/>
                </a:cubicBezTo>
                <a:cubicBezTo>
                  <a:pt x="12159" y="29614"/>
                  <a:pt x="13150" y="31769"/>
                  <a:pt x="14108" y="33853"/>
                </a:cubicBezTo>
                <a:lnTo>
                  <a:pt x="14568" y="34855"/>
                </a:lnTo>
                <a:cubicBezTo>
                  <a:pt x="16070" y="38147"/>
                  <a:pt x="18366" y="40960"/>
                  <a:pt x="20624" y="43509"/>
                </a:cubicBezTo>
                <a:cubicBezTo>
                  <a:pt x="21499" y="44497"/>
                  <a:pt x="22375" y="45257"/>
                  <a:pt x="23303" y="45833"/>
                </a:cubicBezTo>
                <a:cubicBezTo>
                  <a:pt x="24682" y="46685"/>
                  <a:pt x="26030" y="47100"/>
                  <a:pt x="27422" y="47100"/>
                </a:cubicBezTo>
                <a:cubicBezTo>
                  <a:pt x="27884" y="47100"/>
                  <a:pt x="28355" y="47052"/>
                  <a:pt x="28821" y="46959"/>
                </a:cubicBezTo>
                <a:cubicBezTo>
                  <a:pt x="29603" y="46801"/>
                  <a:pt x="30412" y="46578"/>
                  <a:pt x="31225" y="46300"/>
                </a:cubicBezTo>
                <a:cubicBezTo>
                  <a:pt x="31959" y="46048"/>
                  <a:pt x="32818" y="45732"/>
                  <a:pt x="33610" y="45309"/>
                </a:cubicBezTo>
                <a:cubicBezTo>
                  <a:pt x="34652" y="44753"/>
                  <a:pt x="35134" y="43774"/>
                  <a:pt x="35040" y="42399"/>
                </a:cubicBezTo>
                <a:cubicBezTo>
                  <a:pt x="34940" y="40929"/>
                  <a:pt x="34440" y="39481"/>
                  <a:pt x="33513" y="37971"/>
                </a:cubicBezTo>
                <a:cubicBezTo>
                  <a:pt x="32630" y="36539"/>
                  <a:pt x="31544" y="35175"/>
                  <a:pt x="30188" y="33801"/>
                </a:cubicBezTo>
                <a:lnTo>
                  <a:pt x="30186" y="33801"/>
                </a:lnTo>
                <a:cubicBezTo>
                  <a:pt x="29899" y="33508"/>
                  <a:pt x="29538" y="33271"/>
                  <a:pt x="29188" y="33044"/>
                </a:cubicBezTo>
                <a:cubicBezTo>
                  <a:pt x="28944" y="32885"/>
                  <a:pt x="28700" y="32727"/>
                  <a:pt x="28467" y="32544"/>
                </a:cubicBezTo>
                <a:cubicBezTo>
                  <a:pt x="28461" y="32544"/>
                  <a:pt x="28452" y="32547"/>
                  <a:pt x="28442" y="32551"/>
                </a:cubicBezTo>
                <a:lnTo>
                  <a:pt x="28918" y="32917"/>
                </a:lnTo>
                <a:cubicBezTo>
                  <a:pt x="29058" y="33020"/>
                  <a:pt x="29153" y="33093"/>
                  <a:pt x="29234" y="33174"/>
                </a:cubicBezTo>
                <a:cubicBezTo>
                  <a:pt x="31027" y="34918"/>
                  <a:pt x="32255" y="37031"/>
                  <a:pt x="33359" y="39045"/>
                </a:cubicBezTo>
                <a:cubicBezTo>
                  <a:pt x="33914" y="40058"/>
                  <a:pt x="34209" y="41117"/>
                  <a:pt x="34260" y="42278"/>
                </a:cubicBezTo>
                <a:cubicBezTo>
                  <a:pt x="34275" y="42640"/>
                  <a:pt x="34242" y="42968"/>
                  <a:pt x="34161" y="43257"/>
                </a:cubicBezTo>
                <a:cubicBezTo>
                  <a:pt x="33872" y="44263"/>
                  <a:pt x="33292" y="44772"/>
                  <a:pt x="32433" y="44772"/>
                </a:cubicBezTo>
                <a:cubicBezTo>
                  <a:pt x="32195" y="44772"/>
                  <a:pt x="31932" y="44732"/>
                  <a:pt x="31651" y="44654"/>
                </a:cubicBezTo>
                <a:cubicBezTo>
                  <a:pt x="30540" y="44341"/>
                  <a:pt x="29658" y="43693"/>
                  <a:pt x="28597" y="42748"/>
                </a:cubicBezTo>
                <a:lnTo>
                  <a:pt x="28493" y="42658"/>
                </a:lnTo>
                <a:lnTo>
                  <a:pt x="28946" y="42314"/>
                </a:lnTo>
                <a:cubicBezTo>
                  <a:pt x="29161" y="42151"/>
                  <a:pt x="29350" y="42010"/>
                  <a:pt x="29523" y="41851"/>
                </a:cubicBezTo>
                <a:cubicBezTo>
                  <a:pt x="30261" y="41169"/>
                  <a:pt x="30582" y="40428"/>
                  <a:pt x="30532" y="39520"/>
                </a:cubicBezTo>
                <a:cubicBezTo>
                  <a:pt x="30463" y="38258"/>
                  <a:pt x="30134" y="36992"/>
                  <a:pt x="29497" y="35536"/>
                </a:cubicBezTo>
                <a:cubicBezTo>
                  <a:pt x="29350" y="35198"/>
                  <a:pt x="29192" y="34864"/>
                  <a:pt x="29036" y="34533"/>
                </a:cubicBezTo>
                <a:cubicBezTo>
                  <a:pt x="28885" y="34217"/>
                  <a:pt x="28737" y="33902"/>
                  <a:pt x="28597" y="33584"/>
                </a:cubicBezTo>
                <a:cubicBezTo>
                  <a:pt x="28544" y="33465"/>
                  <a:pt x="28528" y="33338"/>
                  <a:pt x="28502" y="33162"/>
                </a:cubicBezTo>
                <a:cubicBezTo>
                  <a:pt x="28488" y="33064"/>
                  <a:pt x="28473" y="32950"/>
                  <a:pt x="28448" y="32807"/>
                </a:cubicBezTo>
                <a:lnTo>
                  <a:pt x="28406" y="32569"/>
                </a:lnTo>
                <a:cubicBezTo>
                  <a:pt x="28388" y="32580"/>
                  <a:pt x="28370" y="32592"/>
                  <a:pt x="28355" y="32601"/>
                </a:cubicBezTo>
                <a:cubicBezTo>
                  <a:pt x="28290" y="32643"/>
                  <a:pt x="28224" y="32686"/>
                  <a:pt x="28144" y="32686"/>
                </a:cubicBezTo>
                <a:cubicBezTo>
                  <a:pt x="27962" y="32686"/>
                  <a:pt x="27914" y="32467"/>
                  <a:pt x="27899" y="32396"/>
                </a:cubicBezTo>
                <a:cubicBezTo>
                  <a:pt x="27819" y="32031"/>
                  <a:pt x="27570" y="31864"/>
                  <a:pt x="27260" y="31721"/>
                </a:cubicBezTo>
                <a:lnTo>
                  <a:pt x="27260" y="31721"/>
                </a:lnTo>
                <a:cubicBezTo>
                  <a:pt x="28249" y="33267"/>
                  <a:pt x="28915" y="34623"/>
                  <a:pt x="29343" y="35963"/>
                </a:cubicBezTo>
                <a:lnTo>
                  <a:pt x="29503" y="36455"/>
                </a:lnTo>
                <a:cubicBezTo>
                  <a:pt x="29809" y="37378"/>
                  <a:pt x="30123" y="38332"/>
                  <a:pt x="30117" y="39363"/>
                </a:cubicBezTo>
                <a:cubicBezTo>
                  <a:pt x="30111" y="40192"/>
                  <a:pt x="29731" y="40875"/>
                  <a:pt x="28953" y="41452"/>
                </a:cubicBezTo>
                <a:cubicBezTo>
                  <a:pt x="28606" y="41709"/>
                  <a:pt x="28335" y="41823"/>
                  <a:pt x="28070" y="41823"/>
                </a:cubicBezTo>
                <a:cubicBezTo>
                  <a:pt x="27746" y="41823"/>
                  <a:pt x="27440" y="41648"/>
                  <a:pt x="27049" y="41236"/>
                </a:cubicBezTo>
                <a:cubicBezTo>
                  <a:pt x="26854" y="41031"/>
                  <a:pt x="26661" y="40825"/>
                  <a:pt x="26479" y="40610"/>
                </a:cubicBezTo>
                <a:cubicBezTo>
                  <a:pt x="25795" y="39807"/>
                  <a:pt x="25114" y="38998"/>
                  <a:pt x="24431" y="38190"/>
                </a:cubicBezTo>
                <a:cubicBezTo>
                  <a:pt x="22933" y="36413"/>
                  <a:pt x="21385" y="34575"/>
                  <a:pt x="19812" y="32813"/>
                </a:cubicBezTo>
                <a:cubicBezTo>
                  <a:pt x="18069" y="30864"/>
                  <a:pt x="16491" y="28698"/>
                  <a:pt x="15097" y="26787"/>
                </a:cubicBezTo>
                <a:lnTo>
                  <a:pt x="14739" y="26307"/>
                </a:lnTo>
                <a:cubicBezTo>
                  <a:pt x="14378" y="25831"/>
                  <a:pt x="14005" y="25337"/>
                  <a:pt x="13729" y="24802"/>
                </a:cubicBezTo>
                <a:cubicBezTo>
                  <a:pt x="12854" y="23122"/>
                  <a:pt x="11838" y="21131"/>
                  <a:pt x="10933" y="19106"/>
                </a:cubicBezTo>
                <a:cubicBezTo>
                  <a:pt x="9951" y="16907"/>
                  <a:pt x="8980" y="14758"/>
                  <a:pt x="7883" y="12627"/>
                </a:cubicBezTo>
                <a:cubicBezTo>
                  <a:pt x="6088" y="9139"/>
                  <a:pt x="3936" y="5966"/>
                  <a:pt x="2068" y="3319"/>
                </a:cubicBezTo>
                <a:lnTo>
                  <a:pt x="1808" y="2952"/>
                </a:lnTo>
                <a:cubicBezTo>
                  <a:pt x="1148" y="2023"/>
                  <a:pt x="471" y="1068"/>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0" name="Google Shape;540;p37"/>
          <p:cNvPicPr preferRelativeResize="0"/>
          <p:nvPr/>
        </p:nvPicPr>
        <p:blipFill>
          <a:blip r:embed="rId3">
            <a:alphaModFix/>
          </a:blip>
          <a:stretch>
            <a:fillRect/>
          </a:stretch>
        </p:blipFill>
        <p:spPr>
          <a:xfrm>
            <a:off x="720000" y="1509376"/>
            <a:ext cx="4220650" cy="3219525"/>
          </a:xfrm>
          <a:prstGeom prst="rect">
            <a:avLst/>
          </a:prstGeom>
          <a:noFill/>
          <a:ln>
            <a:noFill/>
          </a:ln>
        </p:spPr>
      </p:pic>
      <p:pic>
        <p:nvPicPr>
          <p:cNvPr id="541" name="Google Shape;541;p37"/>
          <p:cNvPicPr preferRelativeResize="0"/>
          <p:nvPr/>
        </p:nvPicPr>
        <p:blipFill>
          <a:blip r:embed="rId4">
            <a:alphaModFix/>
          </a:blip>
          <a:stretch>
            <a:fillRect/>
          </a:stretch>
        </p:blipFill>
        <p:spPr>
          <a:xfrm>
            <a:off x="5016075" y="1525050"/>
            <a:ext cx="4043624" cy="3219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38"/>
          <p:cNvSpPr txBox="1"/>
          <p:nvPr>
            <p:ph idx="1" type="subTitle"/>
          </p:nvPr>
        </p:nvSpPr>
        <p:spPr>
          <a:xfrm>
            <a:off x="715100" y="3880400"/>
            <a:ext cx="7902600" cy="8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this project, we've successfully built and trained a deep learning model to identify plant species from images. We've covered data preprocessing, model architecture, training, evaluation, and inference steps. The final model can be used to classify plant species from new images effectively.</a:t>
            </a:r>
            <a:endParaRPr sz="1300"/>
          </a:p>
        </p:txBody>
      </p:sp>
      <p:cxnSp>
        <p:nvCxnSpPr>
          <p:cNvPr id="547" name="Google Shape;547;p38"/>
          <p:cNvCxnSpPr/>
          <p:nvPr/>
        </p:nvCxnSpPr>
        <p:spPr>
          <a:xfrm>
            <a:off x="816965" y="3880394"/>
            <a:ext cx="438300" cy="0"/>
          </a:xfrm>
          <a:prstGeom prst="straightConnector1">
            <a:avLst/>
          </a:prstGeom>
          <a:noFill/>
          <a:ln cap="flat" cmpd="sng" w="9525">
            <a:solidFill>
              <a:schemeClr val="dk1"/>
            </a:solidFill>
            <a:prstDash val="solid"/>
            <a:round/>
            <a:headEnd len="med" w="med" type="none"/>
            <a:tailEnd len="med" w="med" type="none"/>
          </a:ln>
        </p:spPr>
      </p:cxnSp>
      <p:pic>
        <p:nvPicPr>
          <p:cNvPr id="548" name="Google Shape;548;p38"/>
          <p:cNvPicPr preferRelativeResize="0"/>
          <p:nvPr/>
        </p:nvPicPr>
        <p:blipFill rotWithShape="1">
          <a:blip r:embed="rId3">
            <a:alphaModFix/>
          </a:blip>
          <a:srcRect b="26711" l="0" r="0" t="26711"/>
          <a:stretch/>
        </p:blipFill>
        <p:spPr>
          <a:xfrm>
            <a:off x="0" y="-12"/>
            <a:ext cx="9143997" cy="2838627"/>
          </a:xfrm>
          <a:prstGeom prst="rect">
            <a:avLst/>
          </a:prstGeom>
          <a:noFill/>
          <a:ln>
            <a:noFill/>
          </a:ln>
        </p:spPr>
      </p:pic>
      <p:grpSp>
        <p:nvGrpSpPr>
          <p:cNvPr id="549" name="Google Shape;549;p38"/>
          <p:cNvGrpSpPr/>
          <p:nvPr/>
        </p:nvGrpSpPr>
        <p:grpSpPr>
          <a:xfrm rot="-5400000">
            <a:off x="7556367" y="3053588"/>
            <a:ext cx="1802595" cy="1372667"/>
            <a:chOff x="510150" y="3107400"/>
            <a:chExt cx="1696400" cy="1291800"/>
          </a:xfrm>
        </p:grpSpPr>
        <p:sp>
          <p:nvSpPr>
            <p:cNvPr id="550" name="Google Shape;550;p38"/>
            <p:cNvSpPr/>
            <p:nvPr/>
          </p:nvSpPr>
          <p:spPr>
            <a:xfrm>
              <a:off x="1804300" y="3566100"/>
              <a:ext cx="4400" cy="16075"/>
            </a:xfrm>
            <a:custGeom>
              <a:rect b="b" l="l" r="r" t="t"/>
              <a:pathLst>
                <a:path extrusionOk="0" h="643" w="176">
                  <a:moveTo>
                    <a:pt x="73" y="0"/>
                  </a:moveTo>
                  <a:cubicBezTo>
                    <a:pt x="49" y="211"/>
                    <a:pt x="25" y="421"/>
                    <a:pt x="1" y="632"/>
                  </a:cubicBezTo>
                  <a:cubicBezTo>
                    <a:pt x="50" y="635"/>
                    <a:pt x="102" y="639"/>
                    <a:pt x="151" y="642"/>
                  </a:cubicBezTo>
                  <a:cubicBezTo>
                    <a:pt x="159" y="429"/>
                    <a:pt x="166" y="215"/>
                    <a:pt x="175" y="3"/>
                  </a:cubicBezTo>
                  <a:cubicBezTo>
                    <a:pt x="141" y="2"/>
                    <a:pt x="106" y="2"/>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8"/>
            <p:cNvSpPr/>
            <p:nvPr/>
          </p:nvSpPr>
          <p:spPr>
            <a:xfrm>
              <a:off x="1803625" y="3432450"/>
              <a:ext cx="24775" cy="89975"/>
            </a:xfrm>
            <a:custGeom>
              <a:rect b="b" l="l" r="r" t="t"/>
              <a:pathLst>
                <a:path extrusionOk="0" h="3599" w="991">
                  <a:moveTo>
                    <a:pt x="990" y="0"/>
                  </a:moveTo>
                  <a:lnTo>
                    <a:pt x="990" y="0"/>
                  </a:lnTo>
                  <a:cubicBezTo>
                    <a:pt x="285" y="1161"/>
                    <a:pt x="285" y="2390"/>
                    <a:pt x="1" y="3542"/>
                  </a:cubicBezTo>
                  <a:cubicBezTo>
                    <a:pt x="79" y="3561"/>
                    <a:pt x="159" y="3579"/>
                    <a:pt x="237" y="3599"/>
                  </a:cubicBezTo>
                  <a:cubicBezTo>
                    <a:pt x="480" y="2439"/>
                    <a:pt x="723" y="1278"/>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8"/>
            <p:cNvSpPr/>
            <p:nvPr/>
          </p:nvSpPr>
          <p:spPr>
            <a:xfrm>
              <a:off x="1304300" y="3414350"/>
              <a:ext cx="155850" cy="984850"/>
            </a:xfrm>
            <a:custGeom>
              <a:rect b="b" l="l" r="r" t="t"/>
              <a:pathLst>
                <a:path extrusionOk="0" h="39394" w="6234">
                  <a:moveTo>
                    <a:pt x="2584" y="1"/>
                  </a:moveTo>
                  <a:cubicBezTo>
                    <a:pt x="2334" y="201"/>
                    <a:pt x="2191" y="435"/>
                    <a:pt x="2115" y="691"/>
                  </a:cubicBezTo>
                  <a:cubicBezTo>
                    <a:pt x="1957" y="1219"/>
                    <a:pt x="1816" y="1754"/>
                    <a:pt x="1698" y="2294"/>
                  </a:cubicBezTo>
                  <a:cubicBezTo>
                    <a:pt x="1394" y="3700"/>
                    <a:pt x="1031" y="5087"/>
                    <a:pt x="591" y="6460"/>
                  </a:cubicBezTo>
                  <a:cubicBezTo>
                    <a:pt x="342" y="7242"/>
                    <a:pt x="131" y="8067"/>
                    <a:pt x="98" y="8882"/>
                  </a:cubicBezTo>
                  <a:cubicBezTo>
                    <a:pt x="0" y="11251"/>
                    <a:pt x="390" y="13517"/>
                    <a:pt x="1855" y="15485"/>
                  </a:cubicBezTo>
                  <a:cubicBezTo>
                    <a:pt x="2367" y="16174"/>
                    <a:pt x="2832" y="16902"/>
                    <a:pt x="3382" y="17559"/>
                  </a:cubicBezTo>
                  <a:cubicBezTo>
                    <a:pt x="4455" y="18839"/>
                    <a:pt x="4913" y="20358"/>
                    <a:pt x="5134" y="21953"/>
                  </a:cubicBezTo>
                  <a:cubicBezTo>
                    <a:pt x="5366" y="23624"/>
                    <a:pt x="5546" y="25304"/>
                    <a:pt x="5658" y="26985"/>
                  </a:cubicBezTo>
                  <a:cubicBezTo>
                    <a:pt x="5731" y="28117"/>
                    <a:pt x="5727" y="29266"/>
                    <a:pt x="5616" y="30392"/>
                  </a:cubicBezTo>
                  <a:cubicBezTo>
                    <a:pt x="5455" y="32007"/>
                    <a:pt x="5205" y="33612"/>
                    <a:pt x="4829" y="35200"/>
                  </a:cubicBezTo>
                  <a:cubicBezTo>
                    <a:pt x="4489" y="36638"/>
                    <a:pt x="4113" y="38060"/>
                    <a:pt x="3494" y="39394"/>
                  </a:cubicBezTo>
                  <a:lnTo>
                    <a:pt x="4091" y="39394"/>
                  </a:lnTo>
                  <a:cubicBezTo>
                    <a:pt x="4462" y="38544"/>
                    <a:pt x="4780" y="37674"/>
                    <a:pt x="5001" y="36768"/>
                  </a:cubicBezTo>
                  <a:cubicBezTo>
                    <a:pt x="5343" y="35367"/>
                    <a:pt x="5596" y="33943"/>
                    <a:pt x="5870" y="32526"/>
                  </a:cubicBezTo>
                  <a:cubicBezTo>
                    <a:pt x="6119" y="31227"/>
                    <a:pt x="6234" y="29911"/>
                    <a:pt x="6195" y="28588"/>
                  </a:cubicBezTo>
                  <a:cubicBezTo>
                    <a:pt x="6124" y="26192"/>
                    <a:pt x="5831" y="23815"/>
                    <a:pt x="5500" y="21445"/>
                  </a:cubicBezTo>
                  <a:cubicBezTo>
                    <a:pt x="5319" y="20159"/>
                    <a:pt x="4873" y="18938"/>
                    <a:pt x="4104" y="17869"/>
                  </a:cubicBezTo>
                  <a:cubicBezTo>
                    <a:pt x="3567" y="17121"/>
                    <a:pt x="3004" y="16394"/>
                    <a:pt x="2437" y="15669"/>
                  </a:cubicBezTo>
                  <a:cubicBezTo>
                    <a:pt x="1691" y="14714"/>
                    <a:pt x="1104" y="13664"/>
                    <a:pt x="775" y="12506"/>
                  </a:cubicBezTo>
                  <a:cubicBezTo>
                    <a:pt x="306" y="10860"/>
                    <a:pt x="334" y="9181"/>
                    <a:pt x="637" y="7500"/>
                  </a:cubicBezTo>
                  <a:cubicBezTo>
                    <a:pt x="773" y="6741"/>
                    <a:pt x="1085" y="6043"/>
                    <a:pt x="1298" y="5315"/>
                  </a:cubicBezTo>
                  <a:cubicBezTo>
                    <a:pt x="1718" y="3878"/>
                    <a:pt x="1996" y="2398"/>
                    <a:pt x="2337" y="938"/>
                  </a:cubicBezTo>
                  <a:cubicBezTo>
                    <a:pt x="2410" y="623"/>
                    <a:pt x="2501" y="314"/>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8"/>
            <p:cNvSpPr/>
            <p:nvPr/>
          </p:nvSpPr>
          <p:spPr>
            <a:xfrm>
              <a:off x="510150" y="3911125"/>
              <a:ext cx="604125" cy="488075"/>
            </a:xfrm>
            <a:custGeom>
              <a:rect b="b" l="l" r="r" t="t"/>
              <a:pathLst>
                <a:path extrusionOk="0" h="19523" w="24165">
                  <a:moveTo>
                    <a:pt x="18073" y="0"/>
                  </a:moveTo>
                  <a:cubicBezTo>
                    <a:pt x="17800" y="0"/>
                    <a:pt x="17523" y="24"/>
                    <a:pt x="17240" y="70"/>
                  </a:cubicBezTo>
                  <a:cubicBezTo>
                    <a:pt x="16862" y="130"/>
                    <a:pt x="16465" y="308"/>
                    <a:pt x="16163" y="542"/>
                  </a:cubicBezTo>
                  <a:cubicBezTo>
                    <a:pt x="15512" y="1049"/>
                    <a:pt x="14913" y="1623"/>
                    <a:pt x="14536" y="2383"/>
                  </a:cubicBezTo>
                  <a:cubicBezTo>
                    <a:pt x="14222" y="3016"/>
                    <a:pt x="13907" y="3651"/>
                    <a:pt x="13572" y="4273"/>
                  </a:cubicBezTo>
                  <a:cubicBezTo>
                    <a:pt x="13136" y="5081"/>
                    <a:pt x="12709" y="5894"/>
                    <a:pt x="12222" y="6672"/>
                  </a:cubicBezTo>
                  <a:cubicBezTo>
                    <a:pt x="11814" y="7321"/>
                    <a:pt x="11340" y="7932"/>
                    <a:pt x="10874" y="8542"/>
                  </a:cubicBezTo>
                  <a:cubicBezTo>
                    <a:pt x="9978" y="9714"/>
                    <a:pt x="9064" y="10872"/>
                    <a:pt x="7933" y="11831"/>
                  </a:cubicBezTo>
                  <a:cubicBezTo>
                    <a:pt x="6175" y="13326"/>
                    <a:pt x="4276" y="14524"/>
                    <a:pt x="1891" y="14732"/>
                  </a:cubicBezTo>
                  <a:cubicBezTo>
                    <a:pt x="1295" y="14783"/>
                    <a:pt x="710" y="14950"/>
                    <a:pt x="0" y="15087"/>
                  </a:cubicBezTo>
                  <a:cubicBezTo>
                    <a:pt x="367" y="15478"/>
                    <a:pt x="712" y="15577"/>
                    <a:pt x="1055" y="15678"/>
                  </a:cubicBezTo>
                  <a:cubicBezTo>
                    <a:pt x="2564" y="16124"/>
                    <a:pt x="4109" y="16371"/>
                    <a:pt x="5682" y="16403"/>
                  </a:cubicBezTo>
                  <a:cubicBezTo>
                    <a:pt x="5823" y="16405"/>
                    <a:pt x="5963" y="16407"/>
                    <a:pt x="6104" y="16407"/>
                  </a:cubicBezTo>
                  <a:cubicBezTo>
                    <a:pt x="7817" y="16407"/>
                    <a:pt x="9494" y="16191"/>
                    <a:pt x="11085" y="15469"/>
                  </a:cubicBezTo>
                  <a:cubicBezTo>
                    <a:pt x="12064" y="15024"/>
                    <a:pt x="13005" y="14532"/>
                    <a:pt x="13871" y="13878"/>
                  </a:cubicBezTo>
                  <a:cubicBezTo>
                    <a:pt x="15241" y="12843"/>
                    <a:pt x="16667" y="11882"/>
                    <a:pt x="18058" y="10875"/>
                  </a:cubicBezTo>
                  <a:cubicBezTo>
                    <a:pt x="19216" y="10036"/>
                    <a:pt x="20383" y="9213"/>
                    <a:pt x="21622" y="8497"/>
                  </a:cubicBezTo>
                  <a:cubicBezTo>
                    <a:pt x="21724" y="8439"/>
                    <a:pt x="21777" y="8297"/>
                    <a:pt x="21853" y="8195"/>
                  </a:cubicBezTo>
                  <a:lnTo>
                    <a:pt x="21853" y="8195"/>
                  </a:lnTo>
                  <a:cubicBezTo>
                    <a:pt x="21252" y="8345"/>
                    <a:pt x="20741" y="8603"/>
                    <a:pt x="20250" y="8894"/>
                  </a:cubicBezTo>
                  <a:cubicBezTo>
                    <a:pt x="19381" y="9410"/>
                    <a:pt x="18503" y="9912"/>
                    <a:pt x="17670" y="10482"/>
                  </a:cubicBezTo>
                  <a:cubicBezTo>
                    <a:pt x="16074" y="11572"/>
                    <a:pt x="14524" y="12729"/>
                    <a:pt x="12928" y="13818"/>
                  </a:cubicBezTo>
                  <a:cubicBezTo>
                    <a:pt x="10948" y="15170"/>
                    <a:pt x="8752" y="15879"/>
                    <a:pt x="6345" y="15885"/>
                  </a:cubicBezTo>
                  <a:cubicBezTo>
                    <a:pt x="6336" y="15885"/>
                    <a:pt x="6327" y="15885"/>
                    <a:pt x="6318" y="15885"/>
                  </a:cubicBezTo>
                  <a:cubicBezTo>
                    <a:pt x="6051" y="15885"/>
                    <a:pt x="5784" y="15864"/>
                    <a:pt x="5518" y="15849"/>
                  </a:cubicBezTo>
                  <a:cubicBezTo>
                    <a:pt x="5253" y="15836"/>
                    <a:pt x="4988" y="15815"/>
                    <a:pt x="4722" y="15798"/>
                  </a:cubicBezTo>
                  <a:cubicBezTo>
                    <a:pt x="9685" y="14562"/>
                    <a:pt x="13569" y="11884"/>
                    <a:pt x="16392" y="7667"/>
                  </a:cubicBezTo>
                  <a:lnTo>
                    <a:pt x="16392" y="7667"/>
                  </a:lnTo>
                  <a:cubicBezTo>
                    <a:pt x="16165" y="7789"/>
                    <a:pt x="15954" y="7941"/>
                    <a:pt x="15799" y="8138"/>
                  </a:cubicBezTo>
                  <a:cubicBezTo>
                    <a:pt x="14673" y="9577"/>
                    <a:pt x="13234" y="10685"/>
                    <a:pt x="11858" y="11857"/>
                  </a:cubicBezTo>
                  <a:cubicBezTo>
                    <a:pt x="11300" y="12330"/>
                    <a:pt x="10683" y="12773"/>
                    <a:pt x="10026" y="13088"/>
                  </a:cubicBezTo>
                  <a:cubicBezTo>
                    <a:pt x="8253" y="13939"/>
                    <a:pt x="6420" y="14651"/>
                    <a:pt x="4512" y="15150"/>
                  </a:cubicBezTo>
                  <a:cubicBezTo>
                    <a:pt x="4156" y="15242"/>
                    <a:pt x="3799" y="15311"/>
                    <a:pt x="3433" y="15311"/>
                  </a:cubicBezTo>
                  <a:cubicBezTo>
                    <a:pt x="3186" y="15311"/>
                    <a:pt x="2934" y="15280"/>
                    <a:pt x="2676" y="15203"/>
                  </a:cubicBezTo>
                  <a:cubicBezTo>
                    <a:pt x="3151" y="15087"/>
                    <a:pt x="3635" y="15001"/>
                    <a:pt x="4095" y="14846"/>
                  </a:cubicBezTo>
                  <a:cubicBezTo>
                    <a:pt x="4560" y="14691"/>
                    <a:pt x="5025" y="14511"/>
                    <a:pt x="5449" y="14269"/>
                  </a:cubicBezTo>
                  <a:cubicBezTo>
                    <a:pt x="7116" y="13323"/>
                    <a:pt x="8637" y="12188"/>
                    <a:pt x="9825" y="10658"/>
                  </a:cubicBezTo>
                  <a:cubicBezTo>
                    <a:pt x="10464" y="9836"/>
                    <a:pt x="11089" y="9000"/>
                    <a:pt x="11715" y="8166"/>
                  </a:cubicBezTo>
                  <a:cubicBezTo>
                    <a:pt x="12697" y="6860"/>
                    <a:pt x="13512" y="5460"/>
                    <a:pt x="14174" y="3959"/>
                  </a:cubicBezTo>
                  <a:cubicBezTo>
                    <a:pt x="14518" y="3181"/>
                    <a:pt x="14990" y="2448"/>
                    <a:pt x="15491" y="1756"/>
                  </a:cubicBezTo>
                  <a:cubicBezTo>
                    <a:pt x="15983" y="1076"/>
                    <a:pt x="16626" y="493"/>
                    <a:pt x="17523" y="447"/>
                  </a:cubicBezTo>
                  <a:cubicBezTo>
                    <a:pt x="17648" y="441"/>
                    <a:pt x="17773" y="438"/>
                    <a:pt x="17898" y="438"/>
                  </a:cubicBezTo>
                  <a:cubicBezTo>
                    <a:pt x="18690" y="438"/>
                    <a:pt x="19461" y="584"/>
                    <a:pt x="20144" y="1106"/>
                  </a:cubicBezTo>
                  <a:cubicBezTo>
                    <a:pt x="21058" y="1802"/>
                    <a:pt x="21872" y="2578"/>
                    <a:pt x="22440" y="3590"/>
                  </a:cubicBezTo>
                  <a:cubicBezTo>
                    <a:pt x="23181" y="4909"/>
                    <a:pt x="23583" y="6305"/>
                    <a:pt x="23438" y="7827"/>
                  </a:cubicBezTo>
                  <a:cubicBezTo>
                    <a:pt x="23366" y="8586"/>
                    <a:pt x="23264" y="9342"/>
                    <a:pt x="23162" y="10097"/>
                  </a:cubicBezTo>
                  <a:cubicBezTo>
                    <a:pt x="23133" y="10309"/>
                    <a:pt x="23084" y="10526"/>
                    <a:pt x="22998" y="10720"/>
                  </a:cubicBezTo>
                  <a:cubicBezTo>
                    <a:pt x="22619" y="11591"/>
                    <a:pt x="22228" y="12457"/>
                    <a:pt x="21829" y="13318"/>
                  </a:cubicBezTo>
                  <a:cubicBezTo>
                    <a:pt x="20822" y="15494"/>
                    <a:pt x="19610" y="17549"/>
                    <a:pt x="18138" y="19446"/>
                  </a:cubicBezTo>
                  <a:cubicBezTo>
                    <a:pt x="18118" y="19472"/>
                    <a:pt x="18099" y="19497"/>
                    <a:pt x="18079" y="19523"/>
                  </a:cubicBezTo>
                  <a:lnTo>
                    <a:pt x="18638" y="19523"/>
                  </a:lnTo>
                  <a:cubicBezTo>
                    <a:pt x="20452" y="17164"/>
                    <a:pt x="21882" y="14568"/>
                    <a:pt x="23202" y="11902"/>
                  </a:cubicBezTo>
                  <a:cubicBezTo>
                    <a:pt x="23324" y="11657"/>
                    <a:pt x="23440" y="11395"/>
                    <a:pt x="23491" y="11129"/>
                  </a:cubicBezTo>
                  <a:cubicBezTo>
                    <a:pt x="23649" y="10317"/>
                    <a:pt x="23721" y="9485"/>
                    <a:pt x="23927" y="8687"/>
                  </a:cubicBezTo>
                  <a:cubicBezTo>
                    <a:pt x="24165" y="7765"/>
                    <a:pt x="24126" y="6867"/>
                    <a:pt x="23950" y="5950"/>
                  </a:cubicBezTo>
                  <a:cubicBezTo>
                    <a:pt x="23532" y="3756"/>
                    <a:pt x="22405" y="2060"/>
                    <a:pt x="20557" y="787"/>
                  </a:cubicBezTo>
                  <a:cubicBezTo>
                    <a:pt x="19767" y="243"/>
                    <a:pt x="18945" y="0"/>
                    <a:pt x="18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8"/>
            <p:cNvSpPr/>
            <p:nvPr/>
          </p:nvSpPr>
          <p:spPr>
            <a:xfrm>
              <a:off x="1167575" y="4070675"/>
              <a:ext cx="97425" cy="328525"/>
            </a:xfrm>
            <a:custGeom>
              <a:rect b="b" l="l" r="r" t="t"/>
              <a:pathLst>
                <a:path extrusionOk="0" h="13141" w="3897">
                  <a:moveTo>
                    <a:pt x="0" y="1"/>
                  </a:moveTo>
                  <a:cubicBezTo>
                    <a:pt x="0" y="285"/>
                    <a:pt x="95" y="499"/>
                    <a:pt x="217" y="697"/>
                  </a:cubicBezTo>
                  <a:cubicBezTo>
                    <a:pt x="727" y="1530"/>
                    <a:pt x="1257" y="2353"/>
                    <a:pt x="1757" y="3192"/>
                  </a:cubicBezTo>
                  <a:cubicBezTo>
                    <a:pt x="2624" y="4651"/>
                    <a:pt x="3084" y="6242"/>
                    <a:pt x="2987" y="7932"/>
                  </a:cubicBezTo>
                  <a:cubicBezTo>
                    <a:pt x="2899" y="9448"/>
                    <a:pt x="2408" y="10888"/>
                    <a:pt x="1716" y="12233"/>
                  </a:cubicBezTo>
                  <a:cubicBezTo>
                    <a:pt x="1561" y="12535"/>
                    <a:pt x="1405" y="12839"/>
                    <a:pt x="1248" y="13141"/>
                  </a:cubicBezTo>
                  <a:lnTo>
                    <a:pt x="1898" y="13141"/>
                  </a:lnTo>
                  <a:cubicBezTo>
                    <a:pt x="2522" y="12052"/>
                    <a:pt x="2940" y="10890"/>
                    <a:pt x="3306" y="9688"/>
                  </a:cubicBezTo>
                  <a:cubicBezTo>
                    <a:pt x="3896" y="7748"/>
                    <a:pt x="3572" y="5929"/>
                    <a:pt x="2826" y="4126"/>
                  </a:cubicBezTo>
                  <a:cubicBezTo>
                    <a:pt x="2316" y="2890"/>
                    <a:pt x="1483" y="1857"/>
                    <a:pt x="731" y="774"/>
                  </a:cubicBezTo>
                  <a:cubicBezTo>
                    <a:pt x="531" y="485"/>
                    <a:pt x="247" y="25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8"/>
            <p:cNvSpPr/>
            <p:nvPr/>
          </p:nvSpPr>
          <p:spPr>
            <a:xfrm>
              <a:off x="1519600" y="3107400"/>
              <a:ext cx="497150" cy="1291800"/>
            </a:xfrm>
            <a:custGeom>
              <a:rect b="b" l="l" r="r" t="t"/>
              <a:pathLst>
                <a:path extrusionOk="0" h="51672" w="19886">
                  <a:moveTo>
                    <a:pt x="18762" y="1453"/>
                  </a:moveTo>
                  <a:lnTo>
                    <a:pt x="18762" y="1453"/>
                  </a:lnTo>
                  <a:cubicBezTo>
                    <a:pt x="18669" y="1806"/>
                    <a:pt x="18631" y="2082"/>
                    <a:pt x="18526" y="2328"/>
                  </a:cubicBezTo>
                  <a:cubicBezTo>
                    <a:pt x="18142" y="3231"/>
                    <a:pt x="17763" y="4136"/>
                    <a:pt x="17335" y="5017"/>
                  </a:cubicBezTo>
                  <a:cubicBezTo>
                    <a:pt x="16502" y="6728"/>
                    <a:pt x="15876" y="8506"/>
                    <a:pt x="15342" y="10333"/>
                  </a:cubicBezTo>
                  <a:cubicBezTo>
                    <a:pt x="14619" y="12804"/>
                    <a:pt x="14306" y="15321"/>
                    <a:pt x="14338" y="17877"/>
                  </a:cubicBezTo>
                  <a:cubicBezTo>
                    <a:pt x="14357" y="19407"/>
                    <a:pt x="14541" y="20933"/>
                    <a:pt x="14622" y="22462"/>
                  </a:cubicBezTo>
                  <a:cubicBezTo>
                    <a:pt x="14693" y="23774"/>
                    <a:pt x="14766" y="25090"/>
                    <a:pt x="14759" y="26402"/>
                  </a:cubicBezTo>
                  <a:cubicBezTo>
                    <a:pt x="14750" y="27717"/>
                    <a:pt x="14717" y="29040"/>
                    <a:pt x="14556" y="30342"/>
                  </a:cubicBezTo>
                  <a:cubicBezTo>
                    <a:pt x="14431" y="31368"/>
                    <a:pt x="14133" y="32380"/>
                    <a:pt x="13848" y="33380"/>
                  </a:cubicBezTo>
                  <a:cubicBezTo>
                    <a:pt x="13208" y="35616"/>
                    <a:pt x="12117" y="37646"/>
                    <a:pt x="10855" y="39580"/>
                  </a:cubicBezTo>
                  <a:cubicBezTo>
                    <a:pt x="10290" y="40448"/>
                    <a:pt x="9595" y="41230"/>
                    <a:pt x="8831" y="41988"/>
                  </a:cubicBezTo>
                  <a:cubicBezTo>
                    <a:pt x="8981" y="41691"/>
                    <a:pt x="9123" y="41392"/>
                    <a:pt x="9284" y="41102"/>
                  </a:cubicBezTo>
                  <a:cubicBezTo>
                    <a:pt x="10178" y="39488"/>
                    <a:pt x="11017" y="37851"/>
                    <a:pt x="11634" y="36102"/>
                  </a:cubicBezTo>
                  <a:cubicBezTo>
                    <a:pt x="12240" y="34380"/>
                    <a:pt x="12625" y="32631"/>
                    <a:pt x="12527" y="30792"/>
                  </a:cubicBezTo>
                  <a:cubicBezTo>
                    <a:pt x="12506" y="30399"/>
                    <a:pt x="12595" y="30004"/>
                    <a:pt x="12620" y="29608"/>
                  </a:cubicBezTo>
                  <a:cubicBezTo>
                    <a:pt x="12703" y="28257"/>
                    <a:pt x="12604" y="26915"/>
                    <a:pt x="12399" y="25575"/>
                  </a:cubicBezTo>
                  <a:cubicBezTo>
                    <a:pt x="12156" y="23986"/>
                    <a:pt x="11962" y="22389"/>
                    <a:pt x="11747" y="20796"/>
                  </a:cubicBezTo>
                  <a:cubicBezTo>
                    <a:pt x="11700" y="20795"/>
                    <a:pt x="11655" y="20793"/>
                    <a:pt x="11610" y="20792"/>
                  </a:cubicBezTo>
                  <a:cubicBezTo>
                    <a:pt x="11587" y="20954"/>
                    <a:pt x="11526" y="21121"/>
                    <a:pt x="11550" y="21276"/>
                  </a:cubicBezTo>
                  <a:cubicBezTo>
                    <a:pt x="11693" y="22244"/>
                    <a:pt x="11884" y="23208"/>
                    <a:pt x="11999" y="24180"/>
                  </a:cubicBezTo>
                  <a:cubicBezTo>
                    <a:pt x="12100" y="25032"/>
                    <a:pt x="12151" y="25893"/>
                    <a:pt x="12171" y="26751"/>
                  </a:cubicBezTo>
                  <a:cubicBezTo>
                    <a:pt x="12193" y="27700"/>
                    <a:pt x="12181" y="28652"/>
                    <a:pt x="12138" y="29601"/>
                  </a:cubicBezTo>
                  <a:cubicBezTo>
                    <a:pt x="12097" y="30521"/>
                    <a:pt x="12022" y="31442"/>
                    <a:pt x="11920" y="32356"/>
                  </a:cubicBezTo>
                  <a:cubicBezTo>
                    <a:pt x="11709" y="34233"/>
                    <a:pt x="11078" y="35983"/>
                    <a:pt x="10341" y="37711"/>
                  </a:cubicBezTo>
                  <a:cubicBezTo>
                    <a:pt x="9714" y="39183"/>
                    <a:pt x="8935" y="40576"/>
                    <a:pt x="8219" y="42001"/>
                  </a:cubicBezTo>
                  <a:cubicBezTo>
                    <a:pt x="7972" y="42494"/>
                    <a:pt x="7789" y="43018"/>
                    <a:pt x="7548" y="43514"/>
                  </a:cubicBezTo>
                  <a:cubicBezTo>
                    <a:pt x="7035" y="44579"/>
                    <a:pt x="6217" y="45424"/>
                    <a:pt x="5474" y="46323"/>
                  </a:cubicBezTo>
                  <a:cubicBezTo>
                    <a:pt x="5163" y="46700"/>
                    <a:pt x="4844" y="47072"/>
                    <a:pt x="4492" y="47491"/>
                  </a:cubicBezTo>
                  <a:cubicBezTo>
                    <a:pt x="4291" y="47161"/>
                    <a:pt x="4480" y="46882"/>
                    <a:pt x="4622" y="46675"/>
                  </a:cubicBezTo>
                  <a:cubicBezTo>
                    <a:pt x="5616" y="45224"/>
                    <a:pt x="6180" y="43553"/>
                    <a:pt x="7013" y="42021"/>
                  </a:cubicBezTo>
                  <a:cubicBezTo>
                    <a:pt x="7422" y="41269"/>
                    <a:pt x="7732" y="40464"/>
                    <a:pt x="8102" y="39690"/>
                  </a:cubicBezTo>
                  <a:cubicBezTo>
                    <a:pt x="9002" y="37812"/>
                    <a:pt x="9479" y="35821"/>
                    <a:pt x="9717" y="33760"/>
                  </a:cubicBezTo>
                  <a:cubicBezTo>
                    <a:pt x="9906" y="32111"/>
                    <a:pt x="9930" y="30463"/>
                    <a:pt x="9947" y="28802"/>
                  </a:cubicBezTo>
                  <a:cubicBezTo>
                    <a:pt x="9969" y="26574"/>
                    <a:pt x="9802" y="24396"/>
                    <a:pt x="9303" y="22226"/>
                  </a:cubicBezTo>
                  <a:lnTo>
                    <a:pt x="9305" y="22226"/>
                  </a:lnTo>
                  <a:cubicBezTo>
                    <a:pt x="8981" y="20822"/>
                    <a:pt x="8774" y="19390"/>
                    <a:pt x="8569" y="17963"/>
                  </a:cubicBezTo>
                  <a:cubicBezTo>
                    <a:pt x="8387" y="16694"/>
                    <a:pt x="8595" y="15471"/>
                    <a:pt x="9093" y="14276"/>
                  </a:cubicBezTo>
                  <a:cubicBezTo>
                    <a:pt x="10035" y="12010"/>
                    <a:pt x="11443" y="10043"/>
                    <a:pt x="12914" y="8104"/>
                  </a:cubicBezTo>
                  <a:cubicBezTo>
                    <a:pt x="14642" y="5826"/>
                    <a:pt x="16500" y="3664"/>
                    <a:pt x="18515" y="1635"/>
                  </a:cubicBezTo>
                  <a:cubicBezTo>
                    <a:pt x="18556" y="1593"/>
                    <a:pt x="18610" y="1563"/>
                    <a:pt x="18762" y="1453"/>
                  </a:cubicBezTo>
                  <a:close/>
                  <a:moveTo>
                    <a:pt x="19885" y="0"/>
                  </a:moveTo>
                  <a:cubicBezTo>
                    <a:pt x="19052" y="427"/>
                    <a:pt x="18452" y="838"/>
                    <a:pt x="17936" y="1352"/>
                  </a:cubicBezTo>
                  <a:cubicBezTo>
                    <a:pt x="16088" y="3194"/>
                    <a:pt x="14357" y="5139"/>
                    <a:pt x="12747" y="7199"/>
                  </a:cubicBezTo>
                  <a:cubicBezTo>
                    <a:pt x="11437" y="8873"/>
                    <a:pt x="10187" y="10574"/>
                    <a:pt x="9115" y="12413"/>
                  </a:cubicBezTo>
                  <a:cubicBezTo>
                    <a:pt x="7807" y="14656"/>
                    <a:pt x="7518" y="17002"/>
                    <a:pt x="8096" y="19511"/>
                  </a:cubicBezTo>
                  <a:cubicBezTo>
                    <a:pt x="8475" y="21156"/>
                    <a:pt x="8796" y="22814"/>
                    <a:pt x="9085" y="24478"/>
                  </a:cubicBezTo>
                  <a:cubicBezTo>
                    <a:pt x="9338" y="25930"/>
                    <a:pt x="9326" y="27402"/>
                    <a:pt x="9356" y="28876"/>
                  </a:cubicBezTo>
                  <a:cubicBezTo>
                    <a:pt x="9401" y="31066"/>
                    <a:pt x="9246" y="33228"/>
                    <a:pt x="8903" y="35385"/>
                  </a:cubicBezTo>
                  <a:cubicBezTo>
                    <a:pt x="8605" y="37252"/>
                    <a:pt x="7923" y="38997"/>
                    <a:pt x="7186" y="40718"/>
                  </a:cubicBezTo>
                  <a:cubicBezTo>
                    <a:pt x="6632" y="42016"/>
                    <a:pt x="5998" y="43279"/>
                    <a:pt x="5384" y="44552"/>
                  </a:cubicBezTo>
                  <a:cubicBezTo>
                    <a:pt x="4865" y="45628"/>
                    <a:pt x="4377" y="46723"/>
                    <a:pt x="3786" y="47761"/>
                  </a:cubicBezTo>
                  <a:cubicBezTo>
                    <a:pt x="3044" y="49060"/>
                    <a:pt x="1927" y="50039"/>
                    <a:pt x="778" y="50973"/>
                  </a:cubicBezTo>
                  <a:cubicBezTo>
                    <a:pt x="539" y="51167"/>
                    <a:pt x="261" y="51335"/>
                    <a:pt x="82" y="51574"/>
                  </a:cubicBezTo>
                  <a:cubicBezTo>
                    <a:pt x="56" y="51609"/>
                    <a:pt x="26" y="51639"/>
                    <a:pt x="1" y="51672"/>
                  </a:cubicBezTo>
                  <a:lnTo>
                    <a:pt x="816" y="51672"/>
                  </a:lnTo>
                  <a:cubicBezTo>
                    <a:pt x="2014" y="50743"/>
                    <a:pt x="3095" y="49679"/>
                    <a:pt x="4199" y="48643"/>
                  </a:cubicBezTo>
                  <a:cubicBezTo>
                    <a:pt x="5526" y="47397"/>
                    <a:pt x="6601" y="45931"/>
                    <a:pt x="7747" y="44526"/>
                  </a:cubicBezTo>
                  <a:cubicBezTo>
                    <a:pt x="9067" y="42906"/>
                    <a:pt x="10383" y="41288"/>
                    <a:pt x="11509" y="39523"/>
                  </a:cubicBezTo>
                  <a:cubicBezTo>
                    <a:pt x="12640" y="37753"/>
                    <a:pt x="13551" y="35894"/>
                    <a:pt x="14145" y="33863"/>
                  </a:cubicBezTo>
                  <a:cubicBezTo>
                    <a:pt x="14526" y="32559"/>
                    <a:pt x="14778" y="31248"/>
                    <a:pt x="14939" y="29909"/>
                  </a:cubicBezTo>
                  <a:cubicBezTo>
                    <a:pt x="15073" y="28783"/>
                    <a:pt x="15237" y="27669"/>
                    <a:pt x="15150" y="26520"/>
                  </a:cubicBezTo>
                  <a:cubicBezTo>
                    <a:pt x="15048" y="25180"/>
                    <a:pt x="15121" y="23828"/>
                    <a:pt x="15054" y="22485"/>
                  </a:cubicBezTo>
                  <a:cubicBezTo>
                    <a:pt x="14999" y="21413"/>
                    <a:pt x="14789" y="20348"/>
                    <a:pt x="14759" y="19277"/>
                  </a:cubicBezTo>
                  <a:cubicBezTo>
                    <a:pt x="14729" y="18184"/>
                    <a:pt x="14855" y="17089"/>
                    <a:pt x="14878" y="15993"/>
                  </a:cubicBezTo>
                  <a:cubicBezTo>
                    <a:pt x="14938" y="13100"/>
                    <a:pt x="15711" y="10362"/>
                    <a:pt x="16687" y="7673"/>
                  </a:cubicBezTo>
                  <a:cubicBezTo>
                    <a:pt x="17030" y="6727"/>
                    <a:pt x="17484" y="5820"/>
                    <a:pt x="17891" y="4898"/>
                  </a:cubicBezTo>
                  <a:cubicBezTo>
                    <a:pt x="18387" y="3778"/>
                    <a:pt x="18899" y="2664"/>
                    <a:pt x="19378" y="1537"/>
                  </a:cubicBezTo>
                  <a:cubicBezTo>
                    <a:pt x="19565" y="1097"/>
                    <a:pt x="19681" y="626"/>
                    <a:pt x="19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8"/>
            <p:cNvSpPr/>
            <p:nvPr/>
          </p:nvSpPr>
          <p:spPr>
            <a:xfrm>
              <a:off x="1101450" y="4345500"/>
              <a:ext cx="31850" cy="53700"/>
            </a:xfrm>
            <a:custGeom>
              <a:rect b="b" l="l" r="r" t="t"/>
              <a:pathLst>
                <a:path extrusionOk="0" h="2148" w="1274">
                  <a:moveTo>
                    <a:pt x="1274" y="1"/>
                  </a:moveTo>
                  <a:lnTo>
                    <a:pt x="1274" y="1"/>
                  </a:lnTo>
                  <a:cubicBezTo>
                    <a:pt x="791" y="694"/>
                    <a:pt x="414" y="1437"/>
                    <a:pt x="0" y="2148"/>
                  </a:cubicBezTo>
                  <a:lnTo>
                    <a:pt x="311" y="2148"/>
                  </a:lnTo>
                  <a:cubicBezTo>
                    <a:pt x="528" y="1742"/>
                    <a:pt x="741" y="1331"/>
                    <a:pt x="962" y="927"/>
                  </a:cubicBezTo>
                  <a:cubicBezTo>
                    <a:pt x="1050" y="768"/>
                    <a:pt x="1102" y="587"/>
                    <a:pt x="1161" y="413"/>
                  </a:cubicBezTo>
                  <a:cubicBezTo>
                    <a:pt x="1208" y="279"/>
                    <a:pt x="1236" y="137"/>
                    <a:pt x="1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8"/>
            <p:cNvSpPr/>
            <p:nvPr/>
          </p:nvSpPr>
          <p:spPr>
            <a:xfrm>
              <a:off x="2000300" y="4217900"/>
              <a:ext cx="206225" cy="181300"/>
            </a:xfrm>
            <a:custGeom>
              <a:rect b="b" l="l" r="r" t="t"/>
              <a:pathLst>
                <a:path extrusionOk="0" h="7252" w="8249">
                  <a:moveTo>
                    <a:pt x="8248" y="1"/>
                  </a:moveTo>
                  <a:cubicBezTo>
                    <a:pt x="8239" y="14"/>
                    <a:pt x="8227" y="25"/>
                    <a:pt x="8217" y="37"/>
                  </a:cubicBezTo>
                  <a:cubicBezTo>
                    <a:pt x="6800" y="1816"/>
                    <a:pt x="5364" y="3572"/>
                    <a:pt x="3609" y="5037"/>
                  </a:cubicBezTo>
                  <a:cubicBezTo>
                    <a:pt x="2514" y="5951"/>
                    <a:pt x="1289" y="6664"/>
                    <a:pt x="0" y="7252"/>
                  </a:cubicBezTo>
                  <a:lnTo>
                    <a:pt x="1326" y="7252"/>
                  </a:lnTo>
                  <a:cubicBezTo>
                    <a:pt x="2911" y="6377"/>
                    <a:pt x="4296" y="5272"/>
                    <a:pt x="5551" y="4005"/>
                  </a:cubicBezTo>
                  <a:cubicBezTo>
                    <a:pt x="6522" y="3023"/>
                    <a:pt x="7367" y="1917"/>
                    <a:pt x="8248" y="846"/>
                  </a:cubicBezTo>
                  <a:lnTo>
                    <a:pt x="8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8"/>
            <p:cNvSpPr/>
            <p:nvPr/>
          </p:nvSpPr>
          <p:spPr>
            <a:xfrm>
              <a:off x="1123925" y="4030675"/>
              <a:ext cx="30025" cy="29275"/>
            </a:xfrm>
            <a:custGeom>
              <a:rect b="b" l="l" r="r" t="t"/>
              <a:pathLst>
                <a:path extrusionOk="0" h="1171" w="1201">
                  <a:moveTo>
                    <a:pt x="0" y="1"/>
                  </a:moveTo>
                  <a:cubicBezTo>
                    <a:pt x="400" y="390"/>
                    <a:pt x="800" y="780"/>
                    <a:pt x="1200" y="1171"/>
                  </a:cubicBezTo>
                  <a:cubicBezTo>
                    <a:pt x="1020" y="551"/>
                    <a:pt x="486" y="30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8"/>
            <p:cNvSpPr/>
            <p:nvPr/>
          </p:nvSpPr>
          <p:spPr>
            <a:xfrm>
              <a:off x="1677050" y="4095350"/>
              <a:ext cx="529500" cy="303850"/>
            </a:xfrm>
            <a:custGeom>
              <a:rect b="b" l="l" r="r" t="t"/>
              <a:pathLst>
                <a:path extrusionOk="0" h="12154" w="21180">
                  <a:moveTo>
                    <a:pt x="21180" y="0"/>
                  </a:moveTo>
                  <a:cubicBezTo>
                    <a:pt x="20620" y="49"/>
                    <a:pt x="20063" y="101"/>
                    <a:pt x="19506" y="161"/>
                  </a:cubicBezTo>
                  <a:cubicBezTo>
                    <a:pt x="18935" y="224"/>
                    <a:pt x="18368" y="397"/>
                    <a:pt x="17819" y="582"/>
                  </a:cubicBezTo>
                  <a:cubicBezTo>
                    <a:pt x="16419" y="1055"/>
                    <a:pt x="15073" y="1646"/>
                    <a:pt x="13747" y="2307"/>
                  </a:cubicBezTo>
                  <a:cubicBezTo>
                    <a:pt x="12141" y="3106"/>
                    <a:pt x="10656" y="4080"/>
                    <a:pt x="9220" y="5131"/>
                  </a:cubicBezTo>
                  <a:cubicBezTo>
                    <a:pt x="8283" y="5817"/>
                    <a:pt x="7479" y="6680"/>
                    <a:pt x="6565" y="7404"/>
                  </a:cubicBezTo>
                  <a:cubicBezTo>
                    <a:pt x="4954" y="8676"/>
                    <a:pt x="3351" y="9968"/>
                    <a:pt x="1661" y="11128"/>
                  </a:cubicBezTo>
                  <a:cubicBezTo>
                    <a:pt x="1122" y="11497"/>
                    <a:pt x="566" y="11834"/>
                    <a:pt x="1" y="12154"/>
                  </a:cubicBezTo>
                  <a:lnTo>
                    <a:pt x="1041" y="12154"/>
                  </a:lnTo>
                  <a:cubicBezTo>
                    <a:pt x="1360" y="11968"/>
                    <a:pt x="1683" y="11790"/>
                    <a:pt x="1995" y="11587"/>
                  </a:cubicBezTo>
                  <a:cubicBezTo>
                    <a:pt x="3202" y="10802"/>
                    <a:pt x="4357" y="9927"/>
                    <a:pt x="5476" y="9022"/>
                  </a:cubicBezTo>
                  <a:cubicBezTo>
                    <a:pt x="6832" y="7924"/>
                    <a:pt x="8101" y="6719"/>
                    <a:pt x="9459" y="5625"/>
                  </a:cubicBezTo>
                  <a:cubicBezTo>
                    <a:pt x="10219" y="5010"/>
                    <a:pt x="11100" y="4548"/>
                    <a:pt x="11896" y="3973"/>
                  </a:cubicBezTo>
                  <a:cubicBezTo>
                    <a:pt x="13049" y="3140"/>
                    <a:pt x="14362" y="2612"/>
                    <a:pt x="15611" y="1961"/>
                  </a:cubicBezTo>
                  <a:cubicBezTo>
                    <a:pt x="15935" y="1793"/>
                    <a:pt x="16284" y="1664"/>
                    <a:pt x="16634" y="1554"/>
                  </a:cubicBezTo>
                  <a:cubicBezTo>
                    <a:pt x="17705" y="1214"/>
                    <a:pt x="18765" y="817"/>
                    <a:pt x="19860" y="579"/>
                  </a:cubicBezTo>
                  <a:cubicBezTo>
                    <a:pt x="20297" y="485"/>
                    <a:pt x="20738" y="415"/>
                    <a:pt x="21180" y="363"/>
                  </a:cubicBezTo>
                  <a:lnTo>
                    <a:pt x="211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8"/>
            <p:cNvSpPr/>
            <p:nvPr/>
          </p:nvSpPr>
          <p:spPr>
            <a:xfrm>
              <a:off x="1366850" y="3372600"/>
              <a:ext cx="288575" cy="1026600"/>
            </a:xfrm>
            <a:custGeom>
              <a:rect b="b" l="l" r="r" t="t"/>
              <a:pathLst>
                <a:path extrusionOk="0" h="41064" w="11543">
                  <a:moveTo>
                    <a:pt x="834" y="0"/>
                  </a:moveTo>
                  <a:cubicBezTo>
                    <a:pt x="437" y="284"/>
                    <a:pt x="244" y="698"/>
                    <a:pt x="1" y="1220"/>
                  </a:cubicBezTo>
                  <a:cubicBezTo>
                    <a:pt x="265" y="1098"/>
                    <a:pt x="413" y="1030"/>
                    <a:pt x="613" y="937"/>
                  </a:cubicBezTo>
                  <a:cubicBezTo>
                    <a:pt x="1014" y="2549"/>
                    <a:pt x="1700" y="3987"/>
                    <a:pt x="2429" y="5405"/>
                  </a:cubicBezTo>
                  <a:cubicBezTo>
                    <a:pt x="2512" y="5569"/>
                    <a:pt x="2557" y="5752"/>
                    <a:pt x="2637" y="5918"/>
                  </a:cubicBezTo>
                  <a:cubicBezTo>
                    <a:pt x="3285" y="7239"/>
                    <a:pt x="3872" y="8597"/>
                    <a:pt x="4605" y="9869"/>
                  </a:cubicBezTo>
                  <a:cubicBezTo>
                    <a:pt x="5829" y="11996"/>
                    <a:pt x="7133" y="14077"/>
                    <a:pt x="8437" y="16155"/>
                  </a:cubicBezTo>
                  <a:cubicBezTo>
                    <a:pt x="9490" y="17831"/>
                    <a:pt x="10030" y="19665"/>
                    <a:pt x="10273" y="21607"/>
                  </a:cubicBezTo>
                  <a:cubicBezTo>
                    <a:pt x="10399" y="22613"/>
                    <a:pt x="10544" y="23617"/>
                    <a:pt x="10631" y="24626"/>
                  </a:cubicBezTo>
                  <a:cubicBezTo>
                    <a:pt x="10700" y="25417"/>
                    <a:pt x="10730" y="26216"/>
                    <a:pt x="10709" y="27010"/>
                  </a:cubicBezTo>
                  <a:cubicBezTo>
                    <a:pt x="10675" y="28301"/>
                    <a:pt x="10407" y="29560"/>
                    <a:pt x="10141" y="30825"/>
                  </a:cubicBezTo>
                  <a:cubicBezTo>
                    <a:pt x="9830" y="32301"/>
                    <a:pt x="9559" y="33786"/>
                    <a:pt x="8983" y="35184"/>
                  </a:cubicBezTo>
                  <a:cubicBezTo>
                    <a:pt x="8339" y="36744"/>
                    <a:pt x="7623" y="38246"/>
                    <a:pt x="6299" y="39405"/>
                  </a:cubicBezTo>
                  <a:cubicBezTo>
                    <a:pt x="5706" y="39926"/>
                    <a:pt x="5150" y="40488"/>
                    <a:pt x="4605" y="41064"/>
                  </a:cubicBezTo>
                  <a:lnTo>
                    <a:pt x="5419" y="41064"/>
                  </a:lnTo>
                  <a:cubicBezTo>
                    <a:pt x="5717" y="40784"/>
                    <a:pt x="6014" y="40506"/>
                    <a:pt x="6308" y="40222"/>
                  </a:cubicBezTo>
                  <a:cubicBezTo>
                    <a:pt x="7010" y="39538"/>
                    <a:pt x="7819" y="38938"/>
                    <a:pt x="8299" y="38065"/>
                  </a:cubicBezTo>
                  <a:cubicBezTo>
                    <a:pt x="9216" y="36398"/>
                    <a:pt x="9999" y="34667"/>
                    <a:pt x="10399" y="32793"/>
                  </a:cubicBezTo>
                  <a:cubicBezTo>
                    <a:pt x="10559" y="32047"/>
                    <a:pt x="10604" y="31273"/>
                    <a:pt x="10819" y="30545"/>
                  </a:cubicBezTo>
                  <a:cubicBezTo>
                    <a:pt x="11402" y="28574"/>
                    <a:pt x="11542" y="26577"/>
                    <a:pt x="11311" y="24543"/>
                  </a:cubicBezTo>
                  <a:cubicBezTo>
                    <a:pt x="11202" y="23596"/>
                    <a:pt x="11060" y="22650"/>
                    <a:pt x="10998" y="21698"/>
                  </a:cubicBezTo>
                  <a:lnTo>
                    <a:pt x="10998" y="21700"/>
                  </a:lnTo>
                  <a:cubicBezTo>
                    <a:pt x="10902" y="20203"/>
                    <a:pt x="10431" y="18803"/>
                    <a:pt x="9846" y="17461"/>
                  </a:cubicBezTo>
                  <a:cubicBezTo>
                    <a:pt x="8748" y="14943"/>
                    <a:pt x="7112" y="12730"/>
                    <a:pt x="5638" y="10430"/>
                  </a:cubicBezTo>
                  <a:cubicBezTo>
                    <a:pt x="4908" y="9291"/>
                    <a:pt x="4266" y="8112"/>
                    <a:pt x="3650" y="6915"/>
                  </a:cubicBezTo>
                  <a:cubicBezTo>
                    <a:pt x="3117" y="5878"/>
                    <a:pt x="2640" y="4812"/>
                    <a:pt x="2151" y="3754"/>
                  </a:cubicBezTo>
                  <a:cubicBezTo>
                    <a:pt x="1932" y="3281"/>
                    <a:pt x="1712" y="2808"/>
                    <a:pt x="1544" y="2317"/>
                  </a:cubicBezTo>
                  <a:cubicBezTo>
                    <a:pt x="1290" y="1569"/>
                    <a:pt x="1077" y="805"/>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8"/>
            <p:cNvSpPr/>
            <p:nvPr/>
          </p:nvSpPr>
          <p:spPr>
            <a:xfrm>
              <a:off x="1425025" y="3692150"/>
              <a:ext cx="152125" cy="707050"/>
            </a:xfrm>
            <a:custGeom>
              <a:rect b="b" l="l" r="r" t="t"/>
              <a:pathLst>
                <a:path extrusionOk="0" h="28282" w="6085">
                  <a:moveTo>
                    <a:pt x="1023" y="0"/>
                  </a:moveTo>
                  <a:cubicBezTo>
                    <a:pt x="975" y="20"/>
                    <a:pt x="928" y="41"/>
                    <a:pt x="880" y="60"/>
                  </a:cubicBezTo>
                  <a:cubicBezTo>
                    <a:pt x="979" y="334"/>
                    <a:pt x="1054" y="620"/>
                    <a:pt x="1182" y="880"/>
                  </a:cubicBezTo>
                  <a:cubicBezTo>
                    <a:pt x="1794" y="2118"/>
                    <a:pt x="2411" y="3351"/>
                    <a:pt x="3184" y="4504"/>
                  </a:cubicBezTo>
                  <a:cubicBezTo>
                    <a:pt x="3572" y="5085"/>
                    <a:pt x="3839" y="5749"/>
                    <a:pt x="4131" y="6390"/>
                  </a:cubicBezTo>
                  <a:cubicBezTo>
                    <a:pt x="4751" y="7743"/>
                    <a:pt x="4979" y="9199"/>
                    <a:pt x="5247" y="10649"/>
                  </a:cubicBezTo>
                  <a:cubicBezTo>
                    <a:pt x="5360" y="11267"/>
                    <a:pt x="5433" y="11867"/>
                    <a:pt x="5293" y="12471"/>
                  </a:cubicBezTo>
                  <a:cubicBezTo>
                    <a:pt x="5086" y="13369"/>
                    <a:pt x="4863" y="14264"/>
                    <a:pt x="4605" y="15146"/>
                  </a:cubicBezTo>
                  <a:cubicBezTo>
                    <a:pt x="4355" y="16001"/>
                    <a:pt x="4005" y="16826"/>
                    <a:pt x="3782" y="17686"/>
                  </a:cubicBezTo>
                  <a:cubicBezTo>
                    <a:pt x="3268" y="19673"/>
                    <a:pt x="2803" y="21671"/>
                    <a:pt x="2320" y="23665"/>
                  </a:cubicBezTo>
                  <a:cubicBezTo>
                    <a:pt x="1969" y="25114"/>
                    <a:pt x="1361" y="26437"/>
                    <a:pt x="475" y="27643"/>
                  </a:cubicBezTo>
                  <a:cubicBezTo>
                    <a:pt x="322" y="27852"/>
                    <a:pt x="143" y="28056"/>
                    <a:pt x="0" y="28282"/>
                  </a:cubicBezTo>
                  <a:lnTo>
                    <a:pt x="298" y="28282"/>
                  </a:lnTo>
                  <a:cubicBezTo>
                    <a:pt x="408" y="28141"/>
                    <a:pt x="517" y="27998"/>
                    <a:pt x="641" y="27870"/>
                  </a:cubicBezTo>
                  <a:cubicBezTo>
                    <a:pt x="1629" y="26847"/>
                    <a:pt x="2229" y="25592"/>
                    <a:pt x="2674" y="24288"/>
                  </a:cubicBezTo>
                  <a:cubicBezTo>
                    <a:pt x="3127" y="22963"/>
                    <a:pt x="3381" y="21569"/>
                    <a:pt x="3739" y="20211"/>
                  </a:cubicBezTo>
                  <a:cubicBezTo>
                    <a:pt x="4005" y="19201"/>
                    <a:pt x="4286" y="18195"/>
                    <a:pt x="4581" y="17193"/>
                  </a:cubicBezTo>
                  <a:cubicBezTo>
                    <a:pt x="4970" y="15870"/>
                    <a:pt x="5448" y="14567"/>
                    <a:pt x="5754" y="13225"/>
                  </a:cubicBezTo>
                  <a:cubicBezTo>
                    <a:pt x="5933" y="12438"/>
                    <a:pt x="6084" y="11602"/>
                    <a:pt x="5797" y="10770"/>
                  </a:cubicBezTo>
                  <a:cubicBezTo>
                    <a:pt x="5648" y="10340"/>
                    <a:pt x="5594" y="9877"/>
                    <a:pt x="5512" y="9426"/>
                  </a:cubicBezTo>
                  <a:cubicBezTo>
                    <a:pt x="5196" y="7686"/>
                    <a:pt x="4587" y="6064"/>
                    <a:pt x="3654" y="4558"/>
                  </a:cubicBezTo>
                  <a:cubicBezTo>
                    <a:pt x="2946" y="3412"/>
                    <a:pt x="2265" y="2251"/>
                    <a:pt x="1582" y="1091"/>
                  </a:cubicBezTo>
                  <a:cubicBezTo>
                    <a:pt x="1376" y="739"/>
                    <a:pt x="1208" y="364"/>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8"/>
            <p:cNvSpPr/>
            <p:nvPr/>
          </p:nvSpPr>
          <p:spPr>
            <a:xfrm>
              <a:off x="1789525" y="4291325"/>
              <a:ext cx="146950" cy="107875"/>
            </a:xfrm>
            <a:custGeom>
              <a:rect b="b" l="l" r="r" t="t"/>
              <a:pathLst>
                <a:path extrusionOk="0" h="4315" w="5878">
                  <a:moveTo>
                    <a:pt x="5878" y="1"/>
                  </a:moveTo>
                  <a:cubicBezTo>
                    <a:pt x="5252" y="47"/>
                    <a:pt x="4918" y="377"/>
                    <a:pt x="4580" y="617"/>
                  </a:cubicBezTo>
                  <a:cubicBezTo>
                    <a:pt x="3933" y="1079"/>
                    <a:pt x="3335" y="1610"/>
                    <a:pt x="2720" y="2115"/>
                  </a:cubicBezTo>
                  <a:cubicBezTo>
                    <a:pt x="1843" y="2834"/>
                    <a:pt x="1010" y="3616"/>
                    <a:pt x="82" y="4262"/>
                  </a:cubicBezTo>
                  <a:cubicBezTo>
                    <a:pt x="55" y="4282"/>
                    <a:pt x="26" y="4297"/>
                    <a:pt x="1" y="4315"/>
                  </a:cubicBezTo>
                  <a:lnTo>
                    <a:pt x="929" y="4315"/>
                  </a:lnTo>
                  <a:cubicBezTo>
                    <a:pt x="1193" y="4109"/>
                    <a:pt x="1457" y="3900"/>
                    <a:pt x="1691" y="3665"/>
                  </a:cubicBezTo>
                  <a:cubicBezTo>
                    <a:pt x="2885" y="2462"/>
                    <a:pt x="4202" y="1413"/>
                    <a:pt x="5530" y="372"/>
                  </a:cubicBezTo>
                  <a:cubicBezTo>
                    <a:pt x="5621" y="301"/>
                    <a:pt x="5690" y="204"/>
                    <a:pt x="5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38"/>
          <p:cNvGrpSpPr/>
          <p:nvPr/>
        </p:nvGrpSpPr>
        <p:grpSpPr>
          <a:xfrm flipH="1" rot="5400000">
            <a:off x="812876" y="2025741"/>
            <a:ext cx="851536" cy="2477306"/>
            <a:chOff x="4740125" y="687050"/>
            <a:chExt cx="757325" cy="2203225"/>
          </a:xfrm>
        </p:grpSpPr>
        <p:sp>
          <p:nvSpPr>
            <p:cNvPr id="564" name="Google Shape;564;p38"/>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8"/>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8"/>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8"/>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38"/>
          <p:cNvSpPr txBox="1"/>
          <p:nvPr>
            <p:ph type="title"/>
          </p:nvPr>
        </p:nvSpPr>
        <p:spPr>
          <a:xfrm>
            <a:off x="715100" y="3462923"/>
            <a:ext cx="7713900" cy="46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pic>
        <p:nvPicPr>
          <p:cNvPr id="573" name="Google Shape;573;p39"/>
          <p:cNvPicPr preferRelativeResize="0"/>
          <p:nvPr/>
        </p:nvPicPr>
        <p:blipFill rotWithShape="1">
          <a:blip r:embed="rId3">
            <a:alphaModFix amt="80000"/>
          </a:blip>
          <a:srcRect b="8699" l="2006" r="1996" t="11345"/>
          <a:stretch/>
        </p:blipFill>
        <p:spPr>
          <a:xfrm>
            <a:off x="5032825" y="0"/>
            <a:ext cx="4121874" cy="5143501"/>
          </a:xfrm>
          <a:prstGeom prst="rect">
            <a:avLst/>
          </a:prstGeom>
          <a:noFill/>
          <a:ln>
            <a:noFill/>
          </a:ln>
        </p:spPr>
      </p:pic>
      <p:sp>
        <p:nvSpPr>
          <p:cNvPr id="574" name="Google Shape;574;p39"/>
          <p:cNvSpPr/>
          <p:nvPr/>
        </p:nvSpPr>
        <p:spPr>
          <a:xfrm>
            <a:off x="715100" y="788850"/>
            <a:ext cx="5151000" cy="356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txBox="1"/>
          <p:nvPr>
            <p:ph type="title"/>
          </p:nvPr>
        </p:nvSpPr>
        <p:spPr>
          <a:xfrm>
            <a:off x="888350" y="882250"/>
            <a:ext cx="4914900" cy="6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Future recommendation</a:t>
            </a:r>
            <a:endParaRPr/>
          </a:p>
        </p:txBody>
      </p:sp>
      <p:sp>
        <p:nvSpPr>
          <p:cNvPr id="576" name="Google Shape;576;p39"/>
          <p:cNvSpPr txBox="1"/>
          <p:nvPr>
            <p:ph idx="1" type="body"/>
          </p:nvPr>
        </p:nvSpPr>
        <p:spPr>
          <a:xfrm>
            <a:off x="791300" y="1469000"/>
            <a:ext cx="4472700" cy="2649900"/>
          </a:xfrm>
          <a:prstGeom prst="rect">
            <a:avLst/>
          </a:prstGeom>
        </p:spPr>
        <p:txBody>
          <a:bodyPr anchorCtr="0" anchor="t" bIns="91425" lIns="91425" spcFirstLastPara="1" rIns="91425" wrap="square" tIns="91425">
            <a:noAutofit/>
          </a:bodyPr>
          <a:lstStyle/>
          <a:p>
            <a:pPr indent="0" lvl="0" marL="0" rtl="0" algn="just">
              <a:lnSpc>
                <a:spcPct val="107916"/>
              </a:lnSpc>
              <a:spcBef>
                <a:spcPts val="0"/>
              </a:spcBef>
              <a:spcAft>
                <a:spcPts val="0"/>
              </a:spcAft>
              <a:buNone/>
            </a:pPr>
            <a:r>
              <a:rPr b="1" lang="en" sz="1200">
                <a:solidFill>
                  <a:srgbClr val="000000"/>
                </a:solidFill>
                <a:latin typeface="Calibri"/>
                <a:ea typeface="Calibri"/>
                <a:cs typeface="Calibri"/>
                <a:sym typeface="Calibri"/>
              </a:rPr>
              <a:t>Ensemble Learning: </a:t>
            </a:r>
            <a:r>
              <a:rPr lang="en" sz="1200">
                <a:solidFill>
                  <a:srgbClr val="000000"/>
                </a:solidFill>
                <a:latin typeface="Calibri"/>
                <a:ea typeface="Calibri"/>
                <a:cs typeface="Calibri"/>
                <a:sym typeface="Calibri"/>
              </a:rPr>
              <a:t>Investigate advanced ensemble learning techniques, such as Gradient Boosting and Stacking, to further enhance model performance and diversity.</a:t>
            </a:r>
            <a:endParaRPr sz="1200">
              <a:solidFill>
                <a:srgbClr val="000000"/>
              </a:solidFill>
              <a:latin typeface="Calibri"/>
              <a:ea typeface="Calibri"/>
              <a:cs typeface="Calibri"/>
              <a:sym typeface="Calibri"/>
            </a:endParaRPr>
          </a:p>
          <a:p>
            <a:pPr indent="0" lvl="0" marL="0" rtl="0" algn="just">
              <a:lnSpc>
                <a:spcPct val="107916"/>
              </a:lnSpc>
              <a:spcBef>
                <a:spcPts val="800"/>
              </a:spcBef>
              <a:spcAft>
                <a:spcPts val="0"/>
              </a:spcAft>
              <a:buNone/>
            </a:pPr>
            <a:r>
              <a:rPr b="1" lang="en" sz="1200">
                <a:solidFill>
                  <a:srgbClr val="000000"/>
                </a:solidFill>
                <a:latin typeface="Calibri"/>
                <a:ea typeface="Calibri"/>
                <a:cs typeface="Calibri"/>
                <a:sym typeface="Calibri"/>
              </a:rPr>
              <a:t>Transfer Learning: </a:t>
            </a:r>
            <a:r>
              <a:rPr lang="en" sz="1200">
                <a:solidFill>
                  <a:srgbClr val="000000"/>
                </a:solidFill>
                <a:latin typeface="Calibri"/>
                <a:ea typeface="Calibri"/>
                <a:cs typeface="Calibri"/>
                <a:sym typeface="Calibri"/>
              </a:rPr>
              <a:t>Explore transfer</a:t>
            </a:r>
            <a:r>
              <a:rPr lang="en" sz="1200">
                <a:solidFill>
                  <a:srgbClr val="000000"/>
                </a:solidFill>
                <a:latin typeface="Calibri"/>
                <a:ea typeface="Calibri"/>
                <a:cs typeface="Calibri"/>
                <a:sym typeface="Calibri"/>
              </a:rPr>
              <a:t> </a:t>
            </a:r>
            <a:r>
              <a:rPr lang="en" sz="1200">
                <a:solidFill>
                  <a:srgbClr val="000000"/>
                </a:solidFill>
                <a:latin typeface="Calibri"/>
                <a:ea typeface="Calibri"/>
                <a:cs typeface="Calibri"/>
                <a:sym typeface="Calibri"/>
              </a:rPr>
              <a:t>learning approaches using pre-trained neural network models (e.g., TensorFlow Hub, PyTorch Hub) to leverage knowledge from larger datasets and adapt it to our plant species classification task.</a:t>
            </a:r>
            <a:endParaRPr sz="1200">
              <a:solidFill>
                <a:srgbClr val="000000"/>
              </a:solidFill>
              <a:latin typeface="Calibri"/>
              <a:ea typeface="Calibri"/>
              <a:cs typeface="Calibri"/>
              <a:sym typeface="Calibri"/>
            </a:endParaRPr>
          </a:p>
          <a:p>
            <a:pPr indent="0" lvl="0" marL="0" rtl="0" algn="just">
              <a:lnSpc>
                <a:spcPct val="107916"/>
              </a:lnSpc>
              <a:spcBef>
                <a:spcPts val="800"/>
              </a:spcBef>
              <a:spcAft>
                <a:spcPts val="0"/>
              </a:spcAft>
              <a:buNone/>
            </a:pPr>
            <a:r>
              <a:rPr b="1" lang="en" sz="1200">
                <a:solidFill>
                  <a:srgbClr val="000000"/>
                </a:solidFill>
                <a:latin typeface="Calibri"/>
                <a:ea typeface="Calibri"/>
                <a:cs typeface="Calibri"/>
                <a:sym typeface="Calibri"/>
              </a:rPr>
              <a:t>Deployment and Integration: </a:t>
            </a:r>
            <a:r>
              <a:rPr lang="en" sz="1200">
                <a:solidFill>
                  <a:srgbClr val="000000"/>
                </a:solidFill>
                <a:latin typeface="Calibri"/>
                <a:ea typeface="Calibri"/>
                <a:cs typeface="Calibri"/>
                <a:sym typeface="Calibri"/>
              </a:rPr>
              <a:t>Extend the project by deploying machine learning models into real-world applications, such as mobile apps or web platforms, to make automated plant species identification accessible to a broader audience.</a:t>
            </a:r>
            <a:endParaRPr sz="1200">
              <a:solidFill>
                <a:srgbClr val="000000"/>
              </a:solidFill>
              <a:latin typeface="Calibri"/>
              <a:ea typeface="Calibri"/>
              <a:cs typeface="Calibri"/>
              <a:sym typeface="Calibri"/>
            </a:endParaRPr>
          </a:p>
          <a:p>
            <a:pPr indent="0" lvl="0" marL="0" rtl="0" algn="l">
              <a:spcBef>
                <a:spcPts val="800"/>
              </a:spcBef>
              <a:spcAft>
                <a:spcPts val="0"/>
              </a:spcAft>
              <a:buNone/>
            </a:pPr>
            <a:r>
              <a:t/>
            </a:r>
            <a:endParaRPr>
              <a:solidFill>
                <a:schemeClr val="dk1"/>
              </a:solidFill>
            </a:endParaRPr>
          </a:p>
        </p:txBody>
      </p:sp>
      <p:grpSp>
        <p:nvGrpSpPr>
          <p:cNvPr id="577" name="Google Shape;577;p39"/>
          <p:cNvGrpSpPr/>
          <p:nvPr/>
        </p:nvGrpSpPr>
        <p:grpSpPr>
          <a:xfrm>
            <a:off x="5093014" y="2105602"/>
            <a:ext cx="773077" cy="2249052"/>
            <a:chOff x="4740125" y="687050"/>
            <a:chExt cx="757325" cy="2203225"/>
          </a:xfrm>
        </p:grpSpPr>
        <p:sp>
          <p:nvSpPr>
            <p:cNvPr id="578" name="Google Shape;578;p39"/>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9"/>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9" name="Shape 309"/>
        <p:cNvGrpSpPr/>
        <p:nvPr/>
      </p:nvGrpSpPr>
      <p:grpSpPr>
        <a:xfrm>
          <a:off x="0" y="0"/>
          <a:ext cx="0" cy="0"/>
          <a:chOff x="0" y="0"/>
          <a:chExt cx="0" cy="0"/>
        </a:xfrm>
      </p:grpSpPr>
      <p:sp>
        <p:nvSpPr>
          <p:cNvPr id="310" name="Google Shape;310;p28"/>
          <p:cNvSpPr/>
          <p:nvPr/>
        </p:nvSpPr>
        <p:spPr>
          <a:xfrm>
            <a:off x="1382200" y="855650"/>
            <a:ext cx="6340500" cy="2997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28"/>
          <p:cNvGrpSpPr/>
          <p:nvPr/>
        </p:nvGrpSpPr>
        <p:grpSpPr>
          <a:xfrm flipH="1" rot="-5400000">
            <a:off x="6010906" y="2188816"/>
            <a:ext cx="851536" cy="2477306"/>
            <a:chOff x="4740125" y="687050"/>
            <a:chExt cx="757325" cy="2203225"/>
          </a:xfrm>
        </p:grpSpPr>
        <p:sp>
          <p:nvSpPr>
            <p:cNvPr id="312" name="Google Shape;312;p28"/>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8"/>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8"/>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28"/>
          <p:cNvSpPr txBox="1"/>
          <p:nvPr>
            <p:ph type="title"/>
          </p:nvPr>
        </p:nvSpPr>
        <p:spPr>
          <a:xfrm>
            <a:off x="2190925" y="1347175"/>
            <a:ext cx="4755300" cy="2021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300"/>
              <a:t>In our project, we harness advanced image processing with a pre-trained ResNet50-V2 model to accurately identify medicinal plants, focusing on endangered species. Utilizing the mendeley dataset, we apply data augmentations like flips and rotations for enhanced model robustness. Our optimized model, trained over 10 epochs with a Reduce LR on Plateau callback, efficiently bridges traditional herbal medicine with modern technology, contributing to the vital conservation of plant biodiversity.</a:t>
            </a:r>
            <a:endParaRPr sz="1300"/>
          </a:p>
        </p:txBody>
      </p:sp>
      <p:sp>
        <p:nvSpPr>
          <p:cNvPr id="317" name="Google Shape;317;p28"/>
          <p:cNvSpPr/>
          <p:nvPr/>
        </p:nvSpPr>
        <p:spPr>
          <a:xfrm rot="-8906778">
            <a:off x="1480653" y="1978559"/>
            <a:ext cx="649576" cy="1840810"/>
          </a:xfrm>
          <a:custGeom>
            <a:rect b="b" l="l" r="r" t="t"/>
            <a:pathLst>
              <a:path extrusionOk="0" h="99565" w="35134">
                <a:moveTo>
                  <a:pt x="10446" y="21596"/>
                </a:moveTo>
                <a:cubicBezTo>
                  <a:pt x="12184" y="26780"/>
                  <a:pt x="15082" y="31629"/>
                  <a:pt x="19563" y="36861"/>
                </a:cubicBezTo>
                <a:cubicBezTo>
                  <a:pt x="19627" y="36935"/>
                  <a:pt x="19708" y="37001"/>
                  <a:pt x="19810" y="37063"/>
                </a:cubicBezTo>
                <a:cubicBezTo>
                  <a:pt x="19458" y="36279"/>
                  <a:pt x="19081" y="35685"/>
                  <a:pt x="18610" y="35160"/>
                </a:cubicBezTo>
                <a:cubicBezTo>
                  <a:pt x="18162" y="34661"/>
                  <a:pt x="17801" y="34074"/>
                  <a:pt x="17454" y="33508"/>
                </a:cubicBezTo>
                <a:lnTo>
                  <a:pt x="17127" y="32980"/>
                </a:lnTo>
                <a:cubicBezTo>
                  <a:pt x="15969" y="31162"/>
                  <a:pt x="14816" y="29341"/>
                  <a:pt x="13679" y="27509"/>
                </a:cubicBezTo>
                <a:cubicBezTo>
                  <a:pt x="12831" y="26142"/>
                  <a:pt x="12208" y="24716"/>
                  <a:pt x="11718" y="23020"/>
                </a:cubicBezTo>
                <a:lnTo>
                  <a:pt x="11923" y="22927"/>
                </a:lnTo>
                <a:cubicBezTo>
                  <a:pt x="12056" y="23130"/>
                  <a:pt x="12178" y="23307"/>
                  <a:pt x="12290" y="23468"/>
                </a:cubicBezTo>
                <a:cubicBezTo>
                  <a:pt x="12505" y="23783"/>
                  <a:pt x="12681" y="24040"/>
                  <a:pt x="12826" y="24313"/>
                </a:cubicBezTo>
                <a:cubicBezTo>
                  <a:pt x="14306" y="27106"/>
                  <a:pt x="16240" y="29569"/>
                  <a:pt x="18111" y="31813"/>
                </a:cubicBezTo>
                <a:cubicBezTo>
                  <a:pt x="19939" y="34010"/>
                  <a:pt x="21806" y="36175"/>
                  <a:pt x="23675" y="38338"/>
                </a:cubicBezTo>
                <a:lnTo>
                  <a:pt x="23923" y="38625"/>
                </a:lnTo>
                <a:cubicBezTo>
                  <a:pt x="24648" y="39469"/>
                  <a:pt x="25347" y="40330"/>
                  <a:pt x="26040" y="41202"/>
                </a:cubicBezTo>
                <a:cubicBezTo>
                  <a:pt x="27207" y="42675"/>
                  <a:pt x="28851" y="44493"/>
                  <a:pt x="31237" y="45496"/>
                </a:cubicBezTo>
                <a:lnTo>
                  <a:pt x="31382" y="45556"/>
                </a:lnTo>
                <a:lnTo>
                  <a:pt x="31281" y="45675"/>
                </a:lnTo>
                <a:cubicBezTo>
                  <a:pt x="31245" y="45717"/>
                  <a:pt x="31216" y="45759"/>
                  <a:pt x="31189" y="45796"/>
                </a:cubicBezTo>
                <a:cubicBezTo>
                  <a:pt x="31126" y="45884"/>
                  <a:pt x="31072" y="45960"/>
                  <a:pt x="30979" y="45984"/>
                </a:cubicBezTo>
                <a:cubicBezTo>
                  <a:pt x="29873" y="46248"/>
                  <a:pt x="28891" y="46374"/>
                  <a:pt x="27974" y="46374"/>
                </a:cubicBezTo>
                <a:cubicBezTo>
                  <a:pt x="26651" y="46374"/>
                  <a:pt x="25472" y="46111"/>
                  <a:pt x="24368" y="45568"/>
                </a:cubicBezTo>
                <a:cubicBezTo>
                  <a:pt x="23633" y="45207"/>
                  <a:pt x="22980" y="44599"/>
                  <a:pt x="22455" y="44114"/>
                </a:cubicBezTo>
                <a:cubicBezTo>
                  <a:pt x="19309" y="41193"/>
                  <a:pt x="17159" y="38545"/>
                  <a:pt x="15690" y="35780"/>
                </a:cubicBezTo>
                <a:cubicBezTo>
                  <a:pt x="13229" y="31150"/>
                  <a:pt x="11625" y="27132"/>
                  <a:pt x="10640" y="23137"/>
                </a:cubicBezTo>
                <a:cubicBezTo>
                  <a:pt x="10556" y="22798"/>
                  <a:pt x="10459" y="22461"/>
                  <a:pt x="10360" y="22125"/>
                </a:cubicBezTo>
                <a:lnTo>
                  <a:pt x="10228" y="21664"/>
                </a:lnTo>
                <a:lnTo>
                  <a:pt x="10446" y="21596"/>
                </a:lnTo>
                <a:close/>
                <a:moveTo>
                  <a:pt x="1" y="0"/>
                </a:moveTo>
                <a:lnTo>
                  <a:pt x="1" y="2238"/>
                </a:lnTo>
                <a:cubicBezTo>
                  <a:pt x="910" y="3781"/>
                  <a:pt x="1644" y="5369"/>
                  <a:pt x="2247" y="6824"/>
                </a:cubicBezTo>
                <a:cubicBezTo>
                  <a:pt x="3425" y="9667"/>
                  <a:pt x="3168" y="12731"/>
                  <a:pt x="2834" y="15381"/>
                </a:cubicBezTo>
                <a:cubicBezTo>
                  <a:pt x="2670" y="16688"/>
                  <a:pt x="2153" y="17966"/>
                  <a:pt x="1655" y="19204"/>
                </a:cubicBezTo>
                <a:cubicBezTo>
                  <a:pt x="1542" y="19486"/>
                  <a:pt x="1428" y="19767"/>
                  <a:pt x="1318" y="20047"/>
                </a:cubicBezTo>
                <a:cubicBezTo>
                  <a:pt x="1007" y="20853"/>
                  <a:pt x="640" y="21653"/>
                  <a:pt x="285" y="22425"/>
                </a:cubicBezTo>
                <a:cubicBezTo>
                  <a:pt x="187" y="22640"/>
                  <a:pt x="98" y="22858"/>
                  <a:pt x="1" y="23071"/>
                </a:cubicBezTo>
                <a:lnTo>
                  <a:pt x="1" y="26613"/>
                </a:lnTo>
                <a:cubicBezTo>
                  <a:pt x="240" y="25264"/>
                  <a:pt x="578" y="23891"/>
                  <a:pt x="1085" y="22548"/>
                </a:cubicBezTo>
                <a:lnTo>
                  <a:pt x="1180" y="22277"/>
                </a:lnTo>
                <a:cubicBezTo>
                  <a:pt x="1286" y="21958"/>
                  <a:pt x="1395" y="21629"/>
                  <a:pt x="1658" y="21310"/>
                </a:cubicBezTo>
                <a:lnTo>
                  <a:pt x="1834" y="21097"/>
                </a:lnTo>
                <a:lnTo>
                  <a:pt x="1861" y="21374"/>
                </a:lnTo>
                <a:cubicBezTo>
                  <a:pt x="1867" y="21444"/>
                  <a:pt x="1882" y="21519"/>
                  <a:pt x="1894" y="21595"/>
                </a:cubicBezTo>
                <a:cubicBezTo>
                  <a:pt x="1928" y="21774"/>
                  <a:pt x="1963" y="21960"/>
                  <a:pt x="1910" y="22131"/>
                </a:cubicBezTo>
                <a:cubicBezTo>
                  <a:pt x="1313" y="24047"/>
                  <a:pt x="1347" y="25984"/>
                  <a:pt x="1443" y="28135"/>
                </a:cubicBezTo>
                <a:cubicBezTo>
                  <a:pt x="1542" y="30283"/>
                  <a:pt x="1990" y="32411"/>
                  <a:pt x="2425" y="34471"/>
                </a:cubicBezTo>
                <a:lnTo>
                  <a:pt x="2450" y="34596"/>
                </a:lnTo>
                <a:cubicBezTo>
                  <a:pt x="3225" y="38282"/>
                  <a:pt x="3608" y="41625"/>
                  <a:pt x="3625" y="44815"/>
                </a:cubicBezTo>
                <a:cubicBezTo>
                  <a:pt x="3638" y="47457"/>
                  <a:pt x="3049" y="49989"/>
                  <a:pt x="2531" y="51899"/>
                </a:cubicBezTo>
                <a:cubicBezTo>
                  <a:pt x="2141" y="53349"/>
                  <a:pt x="1805" y="54840"/>
                  <a:pt x="1480" y="56284"/>
                </a:cubicBezTo>
                <a:lnTo>
                  <a:pt x="1318" y="57006"/>
                </a:lnTo>
                <a:cubicBezTo>
                  <a:pt x="1250" y="57300"/>
                  <a:pt x="1220" y="57607"/>
                  <a:pt x="1183" y="57977"/>
                </a:cubicBezTo>
                <a:cubicBezTo>
                  <a:pt x="1163" y="58176"/>
                  <a:pt x="1140" y="58392"/>
                  <a:pt x="1112" y="58636"/>
                </a:cubicBezTo>
                <a:lnTo>
                  <a:pt x="891" y="58663"/>
                </a:lnTo>
                <a:lnTo>
                  <a:pt x="616" y="57940"/>
                </a:lnTo>
                <a:cubicBezTo>
                  <a:pt x="407" y="57391"/>
                  <a:pt x="205" y="56852"/>
                  <a:pt x="1" y="56312"/>
                </a:cubicBezTo>
                <a:lnTo>
                  <a:pt x="1" y="58167"/>
                </a:lnTo>
                <a:cubicBezTo>
                  <a:pt x="107" y="58440"/>
                  <a:pt x="222" y="58710"/>
                  <a:pt x="322" y="58983"/>
                </a:cubicBezTo>
                <a:cubicBezTo>
                  <a:pt x="495" y="59443"/>
                  <a:pt x="745" y="59890"/>
                  <a:pt x="1008" y="60361"/>
                </a:cubicBezTo>
                <a:cubicBezTo>
                  <a:pt x="1089" y="60507"/>
                  <a:pt x="1172" y="60654"/>
                  <a:pt x="1258" y="60809"/>
                </a:cubicBezTo>
                <a:cubicBezTo>
                  <a:pt x="1300" y="60493"/>
                  <a:pt x="1334" y="60188"/>
                  <a:pt x="1372" y="59890"/>
                </a:cubicBezTo>
                <a:cubicBezTo>
                  <a:pt x="1474" y="59031"/>
                  <a:pt x="1572" y="58219"/>
                  <a:pt x="1768" y="57436"/>
                </a:cubicBezTo>
                <a:cubicBezTo>
                  <a:pt x="2041" y="56328"/>
                  <a:pt x="2363" y="55231"/>
                  <a:pt x="2686" y="54136"/>
                </a:cubicBezTo>
                <a:cubicBezTo>
                  <a:pt x="2959" y="53207"/>
                  <a:pt x="3231" y="52278"/>
                  <a:pt x="3474" y="51342"/>
                </a:cubicBezTo>
                <a:cubicBezTo>
                  <a:pt x="3808" y="50058"/>
                  <a:pt x="4186" y="48606"/>
                  <a:pt x="4329" y="47162"/>
                </a:cubicBezTo>
                <a:cubicBezTo>
                  <a:pt x="4483" y="45604"/>
                  <a:pt x="4429" y="43969"/>
                  <a:pt x="4383" y="42527"/>
                </a:cubicBezTo>
                <a:cubicBezTo>
                  <a:pt x="4307" y="40305"/>
                  <a:pt x="3989" y="37912"/>
                  <a:pt x="3405" y="35217"/>
                </a:cubicBezTo>
                <a:cubicBezTo>
                  <a:pt x="2927" y="32993"/>
                  <a:pt x="2560" y="31171"/>
                  <a:pt x="2250" y="29480"/>
                </a:cubicBezTo>
                <a:cubicBezTo>
                  <a:pt x="1631" y="26085"/>
                  <a:pt x="2142" y="22817"/>
                  <a:pt x="2725" y="20071"/>
                </a:cubicBezTo>
                <a:cubicBezTo>
                  <a:pt x="3446" y="16671"/>
                  <a:pt x="3756" y="13243"/>
                  <a:pt x="3647" y="9880"/>
                </a:cubicBezTo>
                <a:cubicBezTo>
                  <a:pt x="3643" y="9743"/>
                  <a:pt x="3646" y="9605"/>
                  <a:pt x="3647" y="9467"/>
                </a:cubicBezTo>
                <a:lnTo>
                  <a:pt x="3655" y="8997"/>
                </a:lnTo>
                <a:lnTo>
                  <a:pt x="3850" y="9223"/>
                </a:lnTo>
                <a:cubicBezTo>
                  <a:pt x="4229" y="9656"/>
                  <a:pt x="4495" y="10119"/>
                  <a:pt x="4662" y="10639"/>
                </a:cubicBezTo>
                <a:lnTo>
                  <a:pt x="5166" y="12184"/>
                </a:lnTo>
                <a:cubicBezTo>
                  <a:pt x="5735" y="13915"/>
                  <a:pt x="6321" y="15704"/>
                  <a:pt x="6808" y="17489"/>
                </a:cubicBezTo>
                <a:cubicBezTo>
                  <a:pt x="7332" y="19404"/>
                  <a:pt x="7783" y="21371"/>
                  <a:pt x="8219" y="23273"/>
                </a:cubicBezTo>
                <a:lnTo>
                  <a:pt x="8656" y="25160"/>
                </a:lnTo>
                <a:cubicBezTo>
                  <a:pt x="8798" y="25763"/>
                  <a:pt x="8926" y="26369"/>
                  <a:pt x="9055" y="26975"/>
                </a:cubicBezTo>
                <a:cubicBezTo>
                  <a:pt x="9287" y="28064"/>
                  <a:pt x="9524" y="29190"/>
                  <a:pt x="9837" y="30274"/>
                </a:cubicBezTo>
                <a:cubicBezTo>
                  <a:pt x="10121" y="31258"/>
                  <a:pt x="10482" y="32240"/>
                  <a:pt x="10832" y="33190"/>
                </a:cubicBezTo>
                <a:cubicBezTo>
                  <a:pt x="11082" y="33871"/>
                  <a:pt x="11332" y="34551"/>
                  <a:pt x="11559" y="35240"/>
                </a:cubicBezTo>
                <a:cubicBezTo>
                  <a:pt x="11992" y="36559"/>
                  <a:pt x="12410" y="37884"/>
                  <a:pt x="12828" y="39207"/>
                </a:cubicBezTo>
                <a:cubicBezTo>
                  <a:pt x="13275" y="40620"/>
                  <a:pt x="13720" y="42033"/>
                  <a:pt x="14184" y="43440"/>
                </a:cubicBezTo>
                <a:cubicBezTo>
                  <a:pt x="14981" y="45851"/>
                  <a:pt x="15375" y="48311"/>
                  <a:pt x="15356" y="50753"/>
                </a:cubicBezTo>
                <a:cubicBezTo>
                  <a:pt x="15342" y="52521"/>
                  <a:pt x="15251" y="54085"/>
                  <a:pt x="15075" y="55527"/>
                </a:cubicBezTo>
                <a:cubicBezTo>
                  <a:pt x="14843" y="57403"/>
                  <a:pt x="14242" y="59207"/>
                  <a:pt x="13660" y="60952"/>
                </a:cubicBezTo>
                <a:cubicBezTo>
                  <a:pt x="13345" y="61890"/>
                  <a:pt x="13022" y="62861"/>
                  <a:pt x="12760" y="63830"/>
                </a:cubicBezTo>
                <a:cubicBezTo>
                  <a:pt x="12574" y="64519"/>
                  <a:pt x="12350" y="65198"/>
                  <a:pt x="12126" y="65878"/>
                </a:cubicBezTo>
                <a:cubicBezTo>
                  <a:pt x="11866" y="66663"/>
                  <a:pt x="11596" y="67477"/>
                  <a:pt x="11396" y="68289"/>
                </a:cubicBezTo>
                <a:cubicBezTo>
                  <a:pt x="10885" y="70370"/>
                  <a:pt x="10441" y="72492"/>
                  <a:pt x="10078" y="74596"/>
                </a:cubicBezTo>
                <a:cubicBezTo>
                  <a:pt x="9805" y="76170"/>
                  <a:pt x="9637" y="77722"/>
                  <a:pt x="9578" y="79212"/>
                </a:cubicBezTo>
                <a:cubicBezTo>
                  <a:pt x="9455" y="82358"/>
                  <a:pt x="9687" y="85596"/>
                  <a:pt x="10268" y="88836"/>
                </a:cubicBezTo>
                <a:cubicBezTo>
                  <a:pt x="10578" y="90560"/>
                  <a:pt x="11147" y="92247"/>
                  <a:pt x="11607" y="93524"/>
                </a:cubicBezTo>
                <a:cubicBezTo>
                  <a:pt x="12046" y="94739"/>
                  <a:pt x="12574" y="95946"/>
                  <a:pt x="13082" y="97115"/>
                </a:cubicBezTo>
                <a:cubicBezTo>
                  <a:pt x="13308" y="97629"/>
                  <a:pt x="13532" y="98143"/>
                  <a:pt x="13750" y="98661"/>
                </a:cubicBezTo>
                <a:lnTo>
                  <a:pt x="14130" y="99564"/>
                </a:lnTo>
                <a:cubicBezTo>
                  <a:pt x="14353" y="99333"/>
                  <a:pt x="14463" y="99091"/>
                  <a:pt x="14509" y="98841"/>
                </a:cubicBezTo>
                <a:lnTo>
                  <a:pt x="14509" y="98841"/>
                </a:lnTo>
                <a:lnTo>
                  <a:pt x="14291" y="98931"/>
                </a:lnTo>
                <a:lnTo>
                  <a:pt x="14123" y="98943"/>
                </a:lnTo>
                <a:lnTo>
                  <a:pt x="13921" y="98286"/>
                </a:lnTo>
                <a:cubicBezTo>
                  <a:pt x="13802" y="97889"/>
                  <a:pt x="13685" y="97492"/>
                  <a:pt x="13535" y="97106"/>
                </a:cubicBezTo>
                <a:cubicBezTo>
                  <a:pt x="12572" y="94614"/>
                  <a:pt x="11601" y="91925"/>
                  <a:pt x="11035" y="89139"/>
                </a:cubicBezTo>
                <a:cubicBezTo>
                  <a:pt x="10882" y="88385"/>
                  <a:pt x="10829" y="87599"/>
                  <a:pt x="10777" y="86839"/>
                </a:cubicBezTo>
                <a:cubicBezTo>
                  <a:pt x="10756" y="86533"/>
                  <a:pt x="10735" y="86224"/>
                  <a:pt x="10708" y="85919"/>
                </a:cubicBezTo>
                <a:cubicBezTo>
                  <a:pt x="10455" y="83084"/>
                  <a:pt x="10252" y="80308"/>
                  <a:pt x="10560" y="77537"/>
                </a:cubicBezTo>
                <a:cubicBezTo>
                  <a:pt x="11005" y="73522"/>
                  <a:pt x="11682" y="70242"/>
                  <a:pt x="12690" y="67218"/>
                </a:cubicBezTo>
                <a:cubicBezTo>
                  <a:pt x="13017" y="66233"/>
                  <a:pt x="13318" y="65240"/>
                  <a:pt x="13607" y="64246"/>
                </a:cubicBezTo>
                <a:lnTo>
                  <a:pt x="14076" y="62637"/>
                </a:lnTo>
                <a:cubicBezTo>
                  <a:pt x="14532" y="61096"/>
                  <a:pt x="15001" y="59502"/>
                  <a:pt x="15380" y="57914"/>
                </a:cubicBezTo>
                <a:cubicBezTo>
                  <a:pt x="15851" y="55950"/>
                  <a:pt x="16042" y="53927"/>
                  <a:pt x="15948" y="51903"/>
                </a:cubicBezTo>
                <a:lnTo>
                  <a:pt x="15935" y="51615"/>
                </a:lnTo>
                <a:cubicBezTo>
                  <a:pt x="15878" y="50342"/>
                  <a:pt x="15819" y="49028"/>
                  <a:pt x="15634" y="47747"/>
                </a:cubicBezTo>
                <a:lnTo>
                  <a:pt x="15572" y="47335"/>
                </a:lnTo>
                <a:cubicBezTo>
                  <a:pt x="15484" y="46735"/>
                  <a:pt x="15390" y="46114"/>
                  <a:pt x="15363" y="45476"/>
                </a:cubicBezTo>
                <a:lnTo>
                  <a:pt x="15584" y="45434"/>
                </a:lnTo>
                <a:lnTo>
                  <a:pt x="15726" y="45822"/>
                </a:lnTo>
                <a:cubicBezTo>
                  <a:pt x="15834" y="46118"/>
                  <a:pt x="15944" y="46416"/>
                  <a:pt x="16030" y="46717"/>
                </a:cubicBezTo>
                <a:cubicBezTo>
                  <a:pt x="16963" y="50034"/>
                  <a:pt x="17642" y="53448"/>
                  <a:pt x="18233" y="56639"/>
                </a:cubicBezTo>
                <a:cubicBezTo>
                  <a:pt x="18857" y="60004"/>
                  <a:pt x="18822" y="63475"/>
                  <a:pt x="18129" y="67250"/>
                </a:cubicBezTo>
                <a:cubicBezTo>
                  <a:pt x="17992" y="67992"/>
                  <a:pt x="17775" y="68729"/>
                  <a:pt x="17565" y="69442"/>
                </a:cubicBezTo>
                <a:cubicBezTo>
                  <a:pt x="17407" y="69983"/>
                  <a:pt x="17248" y="70523"/>
                  <a:pt x="17121" y="71069"/>
                </a:cubicBezTo>
                <a:cubicBezTo>
                  <a:pt x="16846" y="72263"/>
                  <a:pt x="16496" y="73457"/>
                  <a:pt x="16156" y="74612"/>
                </a:cubicBezTo>
                <a:cubicBezTo>
                  <a:pt x="15590" y="76543"/>
                  <a:pt x="15004" y="78537"/>
                  <a:pt x="14757" y="80578"/>
                </a:cubicBezTo>
                <a:cubicBezTo>
                  <a:pt x="14748" y="80645"/>
                  <a:pt x="14742" y="80704"/>
                  <a:pt x="14744" y="80763"/>
                </a:cubicBezTo>
                <a:cubicBezTo>
                  <a:pt x="14950" y="80462"/>
                  <a:pt x="15034" y="80108"/>
                  <a:pt x="15124" y="79737"/>
                </a:cubicBezTo>
                <a:cubicBezTo>
                  <a:pt x="15166" y="79561"/>
                  <a:pt x="15208" y="79388"/>
                  <a:pt x="15264" y="79221"/>
                </a:cubicBezTo>
                <a:cubicBezTo>
                  <a:pt x="16028" y="76889"/>
                  <a:pt x="16651" y="74928"/>
                  <a:pt x="17198" y="72934"/>
                </a:cubicBezTo>
                <a:cubicBezTo>
                  <a:pt x="17345" y="72397"/>
                  <a:pt x="17500" y="71862"/>
                  <a:pt x="17655" y="71328"/>
                </a:cubicBezTo>
                <a:cubicBezTo>
                  <a:pt x="18202" y="69445"/>
                  <a:pt x="18768" y="67498"/>
                  <a:pt x="18959" y="65510"/>
                </a:cubicBezTo>
                <a:cubicBezTo>
                  <a:pt x="19055" y="64498"/>
                  <a:pt x="19085" y="63460"/>
                  <a:pt x="19114" y="62457"/>
                </a:cubicBezTo>
                <a:cubicBezTo>
                  <a:pt x="19132" y="61849"/>
                  <a:pt x="19148" y="61243"/>
                  <a:pt x="19180" y="60637"/>
                </a:cubicBezTo>
                <a:cubicBezTo>
                  <a:pt x="19311" y="58129"/>
                  <a:pt x="18732" y="55681"/>
                  <a:pt x="18172" y="53314"/>
                </a:cubicBezTo>
                <a:cubicBezTo>
                  <a:pt x="18018" y="52666"/>
                  <a:pt x="17864" y="52018"/>
                  <a:pt x="17724" y="51368"/>
                </a:cubicBezTo>
                <a:cubicBezTo>
                  <a:pt x="17375" y="49748"/>
                  <a:pt x="16969" y="48157"/>
                  <a:pt x="16538" y="46472"/>
                </a:cubicBezTo>
                <a:cubicBezTo>
                  <a:pt x="16344" y="45714"/>
                  <a:pt x="16147" y="44944"/>
                  <a:pt x="15951" y="44154"/>
                </a:cubicBezTo>
                <a:lnTo>
                  <a:pt x="16156" y="44060"/>
                </a:lnTo>
                <a:cubicBezTo>
                  <a:pt x="17202" y="45557"/>
                  <a:pt x="17912" y="47100"/>
                  <a:pt x="18598" y="48591"/>
                </a:cubicBezTo>
                <a:lnTo>
                  <a:pt x="19046" y="49554"/>
                </a:lnTo>
                <a:cubicBezTo>
                  <a:pt x="19329" y="50154"/>
                  <a:pt x="19575" y="50770"/>
                  <a:pt x="19824" y="51385"/>
                </a:cubicBezTo>
                <a:cubicBezTo>
                  <a:pt x="19947" y="51693"/>
                  <a:pt x="20070" y="52000"/>
                  <a:pt x="20198" y="52305"/>
                </a:cubicBezTo>
                <a:cubicBezTo>
                  <a:pt x="21057" y="54356"/>
                  <a:pt x="21669" y="56667"/>
                  <a:pt x="22121" y="59579"/>
                </a:cubicBezTo>
                <a:cubicBezTo>
                  <a:pt x="22517" y="62125"/>
                  <a:pt x="22475" y="64898"/>
                  <a:pt x="21992" y="68308"/>
                </a:cubicBezTo>
                <a:cubicBezTo>
                  <a:pt x="21440" y="72207"/>
                  <a:pt x="20577" y="76092"/>
                  <a:pt x="19425" y="79853"/>
                </a:cubicBezTo>
                <a:cubicBezTo>
                  <a:pt x="18784" y="81938"/>
                  <a:pt x="18123" y="84020"/>
                  <a:pt x="17461" y="86099"/>
                </a:cubicBezTo>
                <a:cubicBezTo>
                  <a:pt x="16987" y="87587"/>
                  <a:pt x="16515" y="89074"/>
                  <a:pt x="16051" y="90564"/>
                </a:cubicBezTo>
                <a:cubicBezTo>
                  <a:pt x="15926" y="90963"/>
                  <a:pt x="15819" y="91402"/>
                  <a:pt x="15717" y="91948"/>
                </a:cubicBezTo>
                <a:cubicBezTo>
                  <a:pt x="15443" y="93385"/>
                  <a:pt x="15175" y="94826"/>
                  <a:pt x="14932" y="96268"/>
                </a:cubicBezTo>
                <a:cubicBezTo>
                  <a:pt x="14902" y="96446"/>
                  <a:pt x="14893" y="96626"/>
                  <a:pt x="14891" y="96808"/>
                </a:cubicBezTo>
                <a:cubicBezTo>
                  <a:pt x="15016" y="96488"/>
                  <a:pt x="15129" y="96182"/>
                  <a:pt x="15172" y="95864"/>
                </a:cubicBezTo>
                <a:cubicBezTo>
                  <a:pt x="15417" y="94042"/>
                  <a:pt x="15963" y="92294"/>
                  <a:pt x="16503" y="90657"/>
                </a:cubicBezTo>
                <a:cubicBezTo>
                  <a:pt x="16854" y="89594"/>
                  <a:pt x="17239" y="88542"/>
                  <a:pt x="17622" y="87489"/>
                </a:cubicBezTo>
                <a:cubicBezTo>
                  <a:pt x="17812" y="86976"/>
                  <a:pt x="18442" y="85221"/>
                  <a:pt x="18442" y="85221"/>
                </a:cubicBezTo>
                <a:cubicBezTo>
                  <a:pt x="18771" y="84302"/>
                  <a:pt x="19099" y="83384"/>
                  <a:pt x="19413" y="82462"/>
                </a:cubicBezTo>
                <a:cubicBezTo>
                  <a:pt x="19568" y="82011"/>
                  <a:pt x="19726" y="81561"/>
                  <a:pt x="19884" y="81110"/>
                </a:cubicBezTo>
                <a:cubicBezTo>
                  <a:pt x="20309" y="79904"/>
                  <a:pt x="20748" y="78656"/>
                  <a:pt x="21079" y="77403"/>
                </a:cubicBezTo>
                <a:cubicBezTo>
                  <a:pt x="21497" y="75811"/>
                  <a:pt x="21846" y="74171"/>
                  <a:pt x="22185" y="72586"/>
                </a:cubicBezTo>
                <a:cubicBezTo>
                  <a:pt x="22338" y="71865"/>
                  <a:pt x="22491" y="71144"/>
                  <a:pt x="22652" y="70426"/>
                </a:cubicBezTo>
                <a:cubicBezTo>
                  <a:pt x="23103" y="68407"/>
                  <a:pt x="23315" y="66189"/>
                  <a:pt x="23321" y="63449"/>
                </a:cubicBezTo>
                <a:cubicBezTo>
                  <a:pt x="23327" y="60087"/>
                  <a:pt x="22634" y="56622"/>
                  <a:pt x="21117" y="52484"/>
                </a:cubicBezTo>
                <a:cubicBezTo>
                  <a:pt x="20924" y="51956"/>
                  <a:pt x="20723" y="51409"/>
                  <a:pt x="20476" y="50899"/>
                </a:cubicBezTo>
                <a:cubicBezTo>
                  <a:pt x="19003" y="47861"/>
                  <a:pt x="17300" y="44655"/>
                  <a:pt x="15272" y="41097"/>
                </a:cubicBezTo>
                <a:cubicBezTo>
                  <a:pt x="14087" y="39020"/>
                  <a:pt x="13014" y="36905"/>
                  <a:pt x="12087" y="34805"/>
                </a:cubicBezTo>
                <a:cubicBezTo>
                  <a:pt x="10616" y="31479"/>
                  <a:pt x="9844" y="27974"/>
                  <a:pt x="9335" y="25291"/>
                </a:cubicBezTo>
                <a:cubicBezTo>
                  <a:pt x="8992" y="23470"/>
                  <a:pt x="8607" y="21516"/>
                  <a:pt x="8130" y="19570"/>
                </a:cubicBezTo>
                <a:cubicBezTo>
                  <a:pt x="7786" y="18169"/>
                  <a:pt x="7375" y="16758"/>
                  <a:pt x="6977" y="15394"/>
                </a:cubicBezTo>
                <a:lnTo>
                  <a:pt x="6557" y="13943"/>
                </a:lnTo>
                <a:cubicBezTo>
                  <a:pt x="6491" y="13716"/>
                  <a:pt x="6411" y="13492"/>
                  <a:pt x="6332" y="13268"/>
                </a:cubicBezTo>
                <a:cubicBezTo>
                  <a:pt x="6198" y="12897"/>
                  <a:pt x="6061" y="12512"/>
                  <a:pt x="5993" y="12115"/>
                </a:cubicBezTo>
                <a:cubicBezTo>
                  <a:pt x="5954" y="11885"/>
                  <a:pt x="5852" y="11670"/>
                  <a:pt x="5742" y="11444"/>
                </a:cubicBezTo>
                <a:cubicBezTo>
                  <a:pt x="5563" y="11074"/>
                  <a:pt x="5377" y="10691"/>
                  <a:pt x="5491" y="10221"/>
                </a:cubicBezTo>
                <a:lnTo>
                  <a:pt x="5518" y="10109"/>
                </a:lnTo>
                <a:lnTo>
                  <a:pt x="5518" y="10109"/>
                </a:lnTo>
                <a:lnTo>
                  <a:pt x="5438" y="10145"/>
                </a:lnTo>
                <a:lnTo>
                  <a:pt x="4936" y="9283"/>
                </a:lnTo>
                <a:lnTo>
                  <a:pt x="4968" y="9131"/>
                </a:lnTo>
                <a:lnTo>
                  <a:pt x="5256" y="8996"/>
                </a:lnTo>
                <a:lnTo>
                  <a:pt x="5644" y="10049"/>
                </a:lnTo>
                <a:lnTo>
                  <a:pt x="5634" y="10055"/>
                </a:lnTo>
                <a:lnTo>
                  <a:pt x="6124" y="11062"/>
                </a:lnTo>
                <a:cubicBezTo>
                  <a:pt x="6455" y="11749"/>
                  <a:pt x="6789" y="12437"/>
                  <a:pt x="7144" y="13115"/>
                </a:cubicBezTo>
                <a:cubicBezTo>
                  <a:pt x="8109" y="14960"/>
                  <a:pt x="8846" y="17062"/>
                  <a:pt x="9396" y="19542"/>
                </a:cubicBezTo>
                <a:lnTo>
                  <a:pt x="9608" y="20500"/>
                </a:lnTo>
                <a:cubicBezTo>
                  <a:pt x="10108" y="22777"/>
                  <a:pt x="10625" y="25130"/>
                  <a:pt x="11399" y="27392"/>
                </a:cubicBezTo>
                <a:cubicBezTo>
                  <a:pt x="12159" y="29614"/>
                  <a:pt x="13150" y="31769"/>
                  <a:pt x="14108" y="33853"/>
                </a:cubicBezTo>
                <a:lnTo>
                  <a:pt x="14568" y="34855"/>
                </a:lnTo>
                <a:cubicBezTo>
                  <a:pt x="16070" y="38147"/>
                  <a:pt x="18366" y="40960"/>
                  <a:pt x="20624" y="43509"/>
                </a:cubicBezTo>
                <a:cubicBezTo>
                  <a:pt x="21499" y="44497"/>
                  <a:pt x="22375" y="45257"/>
                  <a:pt x="23303" y="45833"/>
                </a:cubicBezTo>
                <a:cubicBezTo>
                  <a:pt x="24682" y="46685"/>
                  <a:pt x="26030" y="47100"/>
                  <a:pt x="27422" y="47100"/>
                </a:cubicBezTo>
                <a:cubicBezTo>
                  <a:pt x="27884" y="47100"/>
                  <a:pt x="28355" y="47052"/>
                  <a:pt x="28821" y="46959"/>
                </a:cubicBezTo>
                <a:cubicBezTo>
                  <a:pt x="29603" y="46801"/>
                  <a:pt x="30412" y="46578"/>
                  <a:pt x="31225" y="46300"/>
                </a:cubicBezTo>
                <a:cubicBezTo>
                  <a:pt x="31959" y="46048"/>
                  <a:pt x="32818" y="45732"/>
                  <a:pt x="33610" y="45309"/>
                </a:cubicBezTo>
                <a:cubicBezTo>
                  <a:pt x="34652" y="44753"/>
                  <a:pt x="35134" y="43774"/>
                  <a:pt x="35040" y="42399"/>
                </a:cubicBezTo>
                <a:cubicBezTo>
                  <a:pt x="34940" y="40929"/>
                  <a:pt x="34440" y="39481"/>
                  <a:pt x="33513" y="37971"/>
                </a:cubicBezTo>
                <a:cubicBezTo>
                  <a:pt x="32630" y="36539"/>
                  <a:pt x="31544" y="35175"/>
                  <a:pt x="30188" y="33801"/>
                </a:cubicBezTo>
                <a:lnTo>
                  <a:pt x="30186" y="33801"/>
                </a:lnTo>
                <a:cubicBezTo>
                  <a:pt x="29899" y="33508"/>
                  <a:pt x="29538" y="33271"/>
                  <a:pt x="29188" y="33044"/>
                </a:cubicBezTo>
                <a:cubicBezTo>
                  <a:pt x="28944" y="32885"/>
                  <a:pt x="28700" y="32727"/>
                  <a:pt x="28467" y="32544"/>
                </a:cubicBezTo>
                <a:cubicBezTo>
                  <a:pt x="28461" y="32544"/>
                  <a:pt x="28452" y="32547"/>
                  <a:pt x="28442" y="32551"/>
                </a:cubicBezTo>
                <a:lnTo>
                  <a:pt x="28918" y="32917"/>
                </a:lnTo>
                <a:cubicBezTo>
                  <a:pt x="29058" y="33020"/>
                  <a:pt x="29153" y="33093"/>
                  <a:pt x="29234" y="33174"/>
                </a:cubicBezTo>
                <a:cubicBezTo>
                  <a:pt x="31027" y="34918"/>
                  <a:pt x="32255" y="37031"/>
                  <a:pt x="33359" y="39045"/>
                </a:cubicBezTo>
                <a:cubicBezTo>
                  <a:pt x="33914" y="40058"/>
                  <a:pt x="34209" y="41117"/>
                  <a:pt x="34260" y="42278"/>
                </a:cubicBezTo>
                <a:cubicBezTo>
                  <a:pt x="34275" y="42640"/>
                  <a:pt x="34242" y="42968"/>
                  <a:pt x="34161" y="43257"/>
                </a:cubicBezTo>
                <a:cubicBezTo>
                  <a:pt x="33872" y="44263"/>
                  <a:pt x="33292" y="44772"/>
                  <a:pt x="32433" y="44772"/>
                </a:cubicBezTo>
                <a:cubicBezTo>
                  <a:pt x="32195" y="44772"/>
                  <a:pt x="31932" y="44732"/>
                  <a:pt x="31651" y="44654"/>
                </a:cubicBezTo>
                <a:cubicBezTo>
                  <a:pt x="30540" y="44341"/>
                  <a:pt x="29658" y="43693"/>
                  <a:pt x="28597" y="42748"/>
                </a:cubicBezTo>
                <a:lnTo>
                  <a:pt x="28493" y="42658"/>
                </a:lnTo>
                <a:lnTo>
                  <a:pt x="28946" y="42314"/>
                </a:lnTo>
                <a:cubicBezTo>
                  <a:pt x="29161" y="42151"/>
                  <a:pt x="29350" y="42010"/>
                  <a:pt x="29523" y="41851"/>
                </a:cubicBezTo>
                <a:cubicBezTo>
                  <a:pt x="30261" y="41169"/>
                  <a:pt x="30582" y="40428"/>
                  <a:pt x="30532" y="39520"/>
                </a:cubicBezTo>
                <a:cubicBezTo>
                  <a:pt x="30463" y="38258"/>
                  <a:pt x="30134" y="36992"/>
                  <a:pt x="29497" y="35536"/>
                </a:cubicBezTo>
                <a:cubicBezTo>
                  <a:pt x="29350" y="35198"/>
                  <a:pt x="29192" y="34864"/>
                  <a:pt x="29036" y="34533"/>
                </a:cubicBezTo>
                <a:cubicBezTo>
                  <a:pt x="28885" y="34217"/>
                  <a:pt x="28737" y="33902"/>
                  <a:pt x="28597" y="33584"/>
                </a:cubicBezTo>
                <a:cubicBezTo>
                  <a:pt x="28544" y="33465"/>
                  <a:pt x="28528" y="33338"/>
                  <a:pt x="28502" y="33162"/>
                </a:cubicBezTo>
                <a:cubicBezTo>
                  <a:pt x="28488" y="33064"/>
                  <a:pt x="28473" y="32950"/>
                  <a:pt x="28448" y="32807"/>
                </a:cubicBezTo>
                <a:lnTo>
                  <a:pt x="28406" y="32569"/>
                </a:lnTo>
                <a:cubicBezTo>
                  <a:pt x="28388" y="32580"/>
                  <a:pt x="28370" y="32592"/>
                  <a:pt x="28355" y="32601"/>
                </a:cubicBezTo>
                <a:cubicBezTo>
                  <a:pt x="28290" y="32643"/>
                  <a:pt x="28224" y="32686"/>
                  <a:pt x="28144" y="32686"/>
                </a:cubicBezTo>
                <a:cubicBezTo>
                  <a:pt x="27962" y="32686"/>
                  <a:pt x="27914" y="32467"/>
                  <a:pt x="27899" y="32396"/>
                </a:cubicBezTo>
                <a:cubicBezTo>
                  <a:pt x="27819" y="32031"/>
                  <a:pt x="27570" y="31864"/>
                  <a:pt x="27260" y="31721"/>
                </a:cubicBezTo>
                <a:lnTo>
                  <a:pt x="27260" y="31721"/>
                </a:lnTo>
                <a:cubicBezTo>
                  <a:pt x="28249" y="33267"/>
                  <a:pt x="28915" y="34623"/>
                  <a:pt x="29343" y="35963"/>
                </a:cubicBezTo>
                <a:lnTo>
                  <a:pt x="29503" y="36455"/>
                </a:lnTo>
                <a:cubicBezTo>
                  <a:pt x="29809" y="37378"/>
                  <a:pt x="30123" y="38332"/>
                  <a:pt x="30117" y="39363"/>
                </a:cubicBezTo>
                <a:cubicBezTo>
                  <a:pt x="30111" y="40192"/>
                  <a:pt x="29731" y="40875"/>
                  <a:pt x="28953" y="41452"/>
                </a:cubicBezTo>
                <a:cubicBezTo>
                  <a:pt x="28606" y="41709"/>
                  <a:pt x="28335" y="41823"/>
                  <a:pt x="28070" y="41823"/>
                </a:cubicBezTo>
                <a:cubicBezTo>
                  <a:pt x="27746" y="41823"/>
                  <a:pt x="27440" y="41648"/>
                  <a:pt x="27049" y="41236"/>
                </a:cubicBezTo>
                <a:cubicBezTo>
                  <a:pt x="26854" y="41031"/>
                  <a:pt x="26661" y="40825"/>
                  <a:pt x="26479" y="40610"/>
                </a:cubicBezTo>
                <a:cubicBezTo>
                  <a:pt x="25795" y="39807"/>
                  <a:pt x="25114" y="38998"/>
                  <a:pt x="24431" y="38190"/>
                </a:cubicBezTo>
                <a:cubicBezTo>
                  <a:pt x="22933" y="36413"/>
                  <a:pt x="21385" y="34575"/>
                  <a:pt x="19812" y="32813"/>
                </a:cubicBezTo>
                <a:cubicBezTo>
                  <a:pt x="18069" y="30864"/>
                  <a:pt x="16491" y="28698"/>
                  <a:pt x="15097" y="26787"/>
                </a:cubicBezTo>
                <a:lnTo>
                  <a:pt x="14739" y="26307"/>
                </a:lnTo>
                <a:cubicBezTo>
                  <a:pt x="14378" y="25831"/>
                  <a:pt x="14005" y="25337"/>
                  <a:pt x="13729" y="24802"/>
                </a:cubicBezTo>
                <a:cubicBezTo>
                  <a:pt x="12854" y="23122"/>
                  <a:pt x="11838" y="21131"/>
                  <a:pt x="10933" y="19106"/>
                </a:cubicBezTo>
                <a:cubicBezTo>
                  <a:pt x="9951" y="16907"/>
                  <a:pt x="8980" y="14758"/>
                  <a:pt x="7883" y="12627"/>
                </a:cubicBezTo>
                <a:cubicBezTo>
                  <a:pt x="6088" y="9139"/>
                  <a:pt x="3936" y="5966"/>
                  <a:pt x="2068" y="3319"/>
                </a:cubicBezTo>
                <a:lnTo>
                  <a:pt x="1808" y="2952"/>
                </a:lnTo>
                <a:cubicBezTo>
                  <a:pt x="1148" y="2023"/>
                  <a:pt x="471" y="1068"/>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grpSp>
        <p:nvGrpSpPr>
          <p:cNvPr id="322" name="Google Shape;322;p29"/>
          <p:cNvGrpSpPr/>
          <p:nvPr/>
        </p:nvGrpSpPr>
        <p:grpSpPr>
          <a:xfrm rot="5400000">
            <a:off x="194775" y="-194775"/>
            <a:ext cx="902250" cy="1291800"/>
            <a:chOff x="1304300" y="3107400"/>
            <a:chExt cx="902250" cy="1291800"/>
          </a:xfrm>
        </p:grpSpPr>
        <p:sp>
          <p:nvSpPr>
            <p:cNvPr id="323" name="Google Shape;323;p29"/>
            <p:cNvSpPr/>
            <p:nvPr/>
          </p:nvSpPr>
          <p:spPr>
            <a:xfrm>
              <a:off x="1804300" y="3566100"/>
              <a:ext cx="4400" cy="16075"/>
            </a:xfrm>
            <a:custGeom>
              <a:rect b="b" l="l" r="r" t="t"/>
              <a:pathLst>
                <a:path extrusionOk="0" h="643" w="176">
                  <a:moveTo>
                    <a:pt x="73" y="0"/>
                  </a:moveTo>
                  <a:cubicBezTo>
                    <a:pt x="49" y="211"/>
                    <a:pt x="25" y="421"/>
                    <a:pt x="1" y="632"/>
                  </a:cubicBezTo>
                  <a:cubicBezTo>
                    <a:pt x="50" y="635"/>
                    <a:pt x="102" y="639"/>
                    <a:pt x="151" y="642"/>
                  </a:cubicBezTo>
                  <a:cubicBezTo>
                    <a:pt x="159" y="429"/>
                    <a:pt x="166" y="215"/>
                    <a:pt x="175" y="3"/>
                  </a:cubicBezTo>
                  <a:cubicBezTo>
                    <a:pt x="141" y="2"/>
                    <a:pt x="106" y="2"/>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9"/>
            <p:cNvSpPr/>
            <p:nvPr/>
          </p:nvSpPr>
          <p:spPr>
            <a:xfrm>
              <a:off x="1803625" y="3432450"/>
              <a:ext cx="24775" cy="89975"/>
            </a:xfrm>
            <a:custGeom>
              <a:rect b="b" l="l" r="r" t="t"/>
              <a:pathLst>
                <a:path extrusionOk="0" h="3599" w="991">
                  <a:moveTo>
                    <a:pt x="990" y="0"/>
                  </a:moveTo>
                  <a:lnTo>
                    <a:pt x="990" y="0"/>
                  </a:lnTo>
                  <a:cubicBezTo>
                    <a:pt x="285" y="1161"/>
                    <a:pt x="285" y="2390"/>
                    <a:pt x="1" y="3542"/>
                  </a:cubicBezTo>
                  <a:cubicBezTo>
                    <a:pt x="79" y="3561"/>
                    <a:pt x="159" y="3579"/>
                    <a:pt x="237" y="3599"/>
                  </a:cubicBezTo>
                  <a:cubicBezTo>
                    <a:pt x="480" y="2439"/>
                    <a:pt x="723" y="1278"/>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9"/>
            <p:cNvSpPr/>
            <p:nvPr/>
          </p:nvSpPr>
          <p:spPr>
            <a:xfrm>
              <a:off x="1304300" y="3414350"/>
              <a:ext cx="155850" cy="984850"/>
            </a:xfrm>
            <a:custGeom>
              <a:rect b="b" l="l" r="r" t="t"/>
              <a:pathLst>
                <a:path extrusionOk="0" h="39394" w="6234">
                  <a:moveTo>
                    <a:pt x="2584" y="1"/>
                  </a:moveTo>
                  <a:cubicBezTo>
                    <a:pt x="2334" y="201"/>
                    <a:pt x="2191" y="435"/>
                    <a:pt x="2115" y="691"/>
                  </a:cubicBezTo>
                  <a:cubicBezTo>
                    <a:pt x="1957" y="1219"/>
                    <a:pt x="1816" y="1754"/>
                    <a:pt x="1698" y="2294"/>
                  </a:cubicBezTo>
                  <a:cubicBezTo>
                    <a:pt x="1394" y="3700"/>
                    <a:pt x="1031" y="5087"/>
                    <a:pt x="591" y="6460"/>
                  </a:cubicBezTo>
                  <a:cubicBezTo>
                    <a:pt x="342" y="7242"/>
                    <a:pt x="131" y="8067"/>
                    <a:pt x="98" y="8882"/>
                  </a:cubicBezTo>
                  <a:cubicBezTo>
                    <a:pt x="0" y="11251"/>
                    <a:pt x="390" y="13517"/>
                    <a:pt x="1855" y="15485"/>
                  </a:cubicBezTo>
                  <a:cubicBezTo>
                    <a:pt x="2367" y="16174"/>
                    <a:pt x="2832" y="16902"/>
                    <a:pt x="3382" y="17559"/>
                  </a:cubicBezTo>
                  <a:cubicBezTo>
                    <a:pt x="4455" y="18839"/>
                    <a:pt x="4913" y="20358"/>
                    <a:pt x="5134" y="21953"/>
                  </a:cubicBezTo>
                  <a:cubicBezTo>
                    <a:pt x="5366" y="23624"/>
                    <a:pt x="5546" y="25304"/>
                    <a:pt x="5658" y="26985"/>
                  </a:cubicBezTo>
                  <a:cubicBezTo>
                    <a:pt x="5731" y="28117"/>
                    <a:pt x="5727" y="29266"/>
                    <a:pt x="5616" y="30392"/>
                  </a:cubicBezTo>
                  <a:cubicBezTo>
                    <a:pt x="5455" y="32007"/>
                    <a:pt x="5205" y="33612"/>
                    <a:pt x="4829" y="35200"/>
                  </a:cubicBezTo>
                  <a:cubicBezTo>
                    <a:pt x="4489" y="36638"/>
                    <a:pt x="4113" y="38060"/>
                    <a:pt x="3494" y="39394"/>
                  </a:cubicBezTo>
                  <a:lnTo>
                    <a:pt x="4091" y="39394"/>
                  </a:lnTo>
                  <a:cubicBezTo>
                    <a:pt x="4462" y="38544"/>
                    <a:pt x="4780" y="37674"/>
                    <a:pt x="5001" y="36768"/>
                  </a:cubicBezTo>
                  <a:cubicBezTo>
                    <a:pt x="5343" y="35367"/>
                    <a:pt x="5596" y="33943"/>
                    <a:pt x="5870" y="32526"/>
                  </a:cubicBezTo>
                  <a:cubicBezTo>
                    <a:pt x="6119" y="31227"/>
                    <a:pt x="6234" y="29911"/>
                    <a:pt x="6195" y="28588"/>
                  </a:cubicBezTo>
                  <a:cubicBezTo>
                    <a:pt x="6124" y="26192"/>
                    <a:pt x="5831" y="23815"/>
                    <a:pt x="5500" y="21445"/>
                  </a:cubicBezTo>
                  <a:cubicBezTo>
                    <a:pt x="5319" y="20159"/>
                    <a:pt x="4873" y="18938"/>
                    <a:pt x="4104" y="17869"/>
                  </a:cubicBezTo>
                  <a:cubicBezTo>
                    <a:pt x="3567" y="17121"/>
                    <a:pt x="3004" y="16394"/>
                    <a:pt x="2437" y="15669"/>
                  </a:cubicBezTo>
                  <a:cubicBezTo>
                    <a:pt x="1691" y="14714"/>
                    <a:pt x="1104" y="13664"/>
                    <a:pt x="775" y="12506"/>
                  </a:cubicBezTo>
                  <a:cubicBezTo>
                    <a:pt x="306" y="10860"/>
                    <a:pt x="334" y="9181"/>
                    <a:pt x="637" y="7500"/>
                  </a:cubicBezTo>
                  <a:cubicBezTo>
                    <a:pt x="773" y="6741"/>
                    <a:pt x="1085" y="6043"/>
                    <a:pt x="1298" y="5315"/>
                  </a:cubicBezTo>
                  <a:cubicBezTo>
                    <a:pt x="1718" y="3878"/>
                    <a:pt x="1996" y="2398"/>
                    <a:pt x="2337" y="938"/>
                  </a:cubicBezTo>
                  <a:cubicBezTo>
                    <a:pt x="2410" y="623"/>
                    <a:pt x="2501" y="314"/>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9"/>
            <p:cNvSpPr/>
            <p:nvPr/>
          </p:nvSpPr>
          <p:spPr>
            <a:xfrm>
              <a:off x="1519600" y="3107400"/>
              <a:ext cx="497150" cy="1291800"/>
            </a:xfrm>
            <a:custGeom>
              <a:rect b="b" l="l" r="r" t="t"/>
              <a:pathLst>
                <a:path extrusionOk="0" h="51672" w="19886">
                  <a:moveTo>
                    <a:pt x="18762" y="1453"/>
                  </a:moveTo>
                  <a:lnTo>
                    <a:pt x="18762" y="1453"/>
                  </a:lnTo>
                  <a:cubicBezTo>
                    <a:pt x="18669" y="1806"/>
                    <a:pt x="18631" y="2082"/>
                    <a:pt x="18526" y="2328"/>
                  </a:cubicBezTo>
                  <a:cubicBezTo>
                    <a:pt x="18142" y="3231"/>
                    <a:pt x="17763" y="4136"/>
                    <a:pt x="17335" y="5017"/>
                  </a:cubicBezTo>
                  <a:cubicBezTo>
                    <a:pt x="16502" y="6728"/>
                    <a:pt x="15876" y="8506"/>
                    <a:pt x="15342" y="10333"/>
                  </a:cubicBezTo>
                  <a:cubicBezTo>
                    <a:pt x="14619" y="12804"/>
                    <a:pt x="14306" y="15321"/>
                    <a:pt x="14338" y="17877"/>
                  </a:cubicBezTo>
                  <a:cubicBezTo>
                    <a:pt x="14357" y="19407"/>
                    <a:pt x="14541" y="20933"/>
                    <a:pt x="14622" y="22462"/>
                  </a:cubicBezTo>
                  <a:cubicBezTo>
                    <a:pt x="14693" y="23774"/>
                    <a:pt x="14766" y="25090"/>
                    <a:pt x="14759" y="26402"/>
                  </a:cubicBezTo>
                  <a:cubicBezTo>
                    <a:pt x="14750" y="27717"/>
                    <a:pt x="14717" y="29040"/>
                    <a:pt x="14556" y="30342"/>
                  </a:cubicBezTo>
                  <a:cubicBezTo>
                    <a:pt x="14431" y="31368"/>
                    <a:pt x="14133" y="32380"/>
                    <a:pt x="13848" y="33380"/>
                  </a:cubicBezTo>
                  <a:cubicBezTo>
                    <a:pt x="13208" y="35616"/>
                    <a:pt x="12117" y="37646"/>
                    <a:pt x="10855" y="39580"/>
                  </a:cubicBezTo>
                  <a:cubicBezTo>
                    <a:pt x="10290" y="40448"/>
                    <a:pt x="9595" y="41230"/>
                    <a:pt x="8831" y="41988"/>
                  </a:cubicBezTo>
                  <a:cubicBezTo>
                    <a:pt x="8981" y="41691"/>
                    <a:pt x="9123" y="41392"/>
                    <a:pt x="9284" y="41102"/>
                  </a:cubicBezTo>
                  <a:cubicBezTo>
                    <a:pt x="10178" y="39488"/>
                    <a:pt x="11017" y="37851"/>
                    <a:pt x="11634" y="36102"/>
                  </a:cubicBezTo>
                  <a:cubicBezTo>
                    <a:pt x="12240" y="34380"/>
                    <a:pt x="12625" y="32631"/>
                    <a:pt x="12527" y="30792"/>
                  </a:cubicBezTo>
                  <a:cubicBezTo>
                    <a:pt x="12506" y="30399"/>
                    <a:pt x="12595" y="30004"/>
                    <a:pt x="12620" y="29608"/>
                  </a:cubicBezTo>
                  <a:cubicBezTo>
                    <a:pt x="12703" y="28257"/>
                    <a:pt x="12604" y="26915"/>
                    <a:pt x="12399" y="25575"/>
                  </a:cubicBezTo>
                  <a:cubicBezTo>
                    <a:pt x="12156" y="23986"/>
                    <a:pt x="11962" y="22389"/>
                    <a:pt x="11747" y="20796"/>
                  </a:cubicBezTo>
                  <a:cubicBezTo>
                    <a:pt x="11700" y="20795"/>
                    <a:pt x="11655" y="20793"/>
                    <a:pt x="11610" y="20792"/>
                  </a:cubicBezTo>
                  <a:cubicBezTo>
                    <a:pt x="11587" y="20954"/>
                    <a:pt x="11526" y="21121"/>
                    <a:pt x="11550" y="21276"/>
                  </a:cubicBezTo>
                  <a:cubicBezTo>
                    <a:pt x="11693" y="22244"/>
                    <a:pt x="11884" y="23208"/>
                    <a:pt x="11999" y="24180"/>
                  </a:cubicBezTo>
                  <a:cubicBezTo>
                    <a:pt x="12100" y="25032"/>
                    <a:pt x="12151" y="25893"/>
                    <a:pt x="12171" y="26751"/>
                  </a:cubicBezTo>
                  <a:cubicBezTo>
                    <a:pt x="12193" y="27700"/>
                    <a:pt x="12181" y="28652"/>
                    <a:pt x="12138" y="29601"/>
                  </a:cubicBezTo>
                  <a:cubicBezTo>
                    <a:pt x="12097" y="30521"/>
                    <a:pt x="12022" y="31442"/>
                    <a:pt x="11920" y="32356"/>
                  </a:cubicBezTo>
                  <a:cubicBezTo>
                    <a:pt x="11709" y="34233"/>
                    <a:pt x="11078" y="35983"/>
                    <a:pt x="10341" y="37711"/>
                  </a:cubicBezTo>
                  <a:cubicBezTo>
                    <a:pt x="9714" y="39183"/>
                    <a:pt x="8935" y="40576"/>
                    <a:pt x="8219" y="42001"/>
                  </a:cubicBezTo>
                  <a:cubicBezTo>
                    <a:pt x="7972" y="42494"/>
                    <a:pt x="7789" y="43018"/>
                    <a:pt x="7548" y="43514"/>
                  </a:cubicBezTo>
                  <a:cubicBezTo>
                    <a:pt x="7035" y="44579"/>
                    <a:pt x="6217" y="45424"/>
                    <a:pt x="5474" y="46323"/>
                  </a:cubicBezTo>
                  <a:cubicBezTo>
                    <a:pt x="5163" y="46700"/>
                    <a:pt x="4844" y="47072"/>
                    <a:pt x="4492" y="47491"/>
                  </a:cubicBezTo>
                  <a:cubicBezTo>
                    <a:pt x="4291" y="47161"/>
                    <a:pt x="4480" y="46882"/>
                    <a:pt x="4622" y="46675"/>
                  </a:cubicBezTo>
                  <a:cubicBezTo>
                    <a:pt x="5616" y="45224"/>
                    <a:pt x="6180" y="43553"/>
                    <a:pt x="7013" y="42021"/>
                  </a:cubicBezTo>
                  <a:cubicBezTo>
                    <a:pt x="7422" y="41269"/>
                    <a:pt x="7732" y="40464"/>
                    <a:pt x="8102" y="39690"/>
                  </a:cubicBezTo>
                  <a:cubicBezTo>
                    <a:pt x="9002" y="37812"/>
                    <a:pt x="9479" y="35821"/>
                    <a:pt x="9717" y="33760"/>
                  </a:cubicBezTo>
                  <a:cubicBezTo>
                    <a:pt x="9906" y="32111"/>
                    <a:pt x="9930" y="30463"/>
                    <a:pt x="9947" y="28802"/>
                  </a:cubicBezTo>
                  <a:cubicBezTo>
                    <a:pt x="9969" y="26574"/>
                    <a:pt x="9802" y="24396"/>
                    <a:pt x="9303" y="22226"/>
                  </a:cubicBezTo>
                  <a:lnTo>
                    <a:pt x="9305" y="22226"/>
                  </a:lnTo>
                  <a:cubicBezTo>
                    <a:pt x="8981" y="20822"/>
                    <a:pt x="8774" y="19390"/>
                    <a:pt x="8569" y="17963"/>
                  </a:cubicBezTo>
                  <a:cubicBezTo>
                    <a:pt x="8387" y="16694"/>
                    <a:pt x="8595" y="15471"/>
                    <a:pt x="9093" y="14276"/>
                  </a:cubicBezTo>
                  <a:cubicBezTo>
                    <a:pt x="10035" y="12010"/>
                    <a:pt x="11443" y="10043"/>
                    <a:pt x="12914" y="8104"/>
                  </a:cubicBezTo>
                  <a:cubicBezTo>
                    <a:pt x="14642" y="5826"/>
                    <a:pt x="16500" y="3664"/>
                    <a:pt x="18515" y="1635"/>
                  </a:cubicBezTo>
                  <a:cubicBezTo>
                    <a:pt x="18556" y="1593"/>
                    <a:pt x="18610" y="1563"/>
                    <a:pt x="18762" y="1453"/>
                  </a:cubicBezTo>
                  <a:close/>
                  <a:moveTo>
                    <a:pt x="19885" y="0"/>
                  </a:moveTo>
                  <a:cubicBezTo>
                    <a:pt x="19052" y="427"/>
                    <a:pt x="18452" y="838"/>
                    <a:pt x="17936" y="1352"/>
                  </a:cubicBezTo>
                  <a:cubicBezTo>
                    <a:pt x="16088" y="3194"/>
                    <a:pt x="14357" y="5139"/>
                    <a:pt x="12747" y="7199"/>
                  </a:cubicBezTo>
                  <a:cubicBezTo>
                    <a:pt x="11437" y="8873"/>
                    <a:pt x="10187" y="10574"/>
                    <a:pt x="9115" y="12413"/>
                  </a:cubicBezTo>
                  <a:cubicBezTo>
                    <a:pt x="7807" y="14656"/>
                    <a:pt x="7518" y="17002"/>
                    <a:pt x="8096" y="19511"/>
                  </a:cubicBezTo>
                  <a:cubicBezTo>
                    <a:pt x="8475" y="21156"/>
                    <a:pt x="8796" y="22814"/>
                    <a:pt x="9085" y="24478"/>
                  </a:cubicBezTo>
                  <a:cubicBezTo>
                    <a:pt x="9338" y="25930"/>
                    <a:pt x="9326" y="27402"/>
                    <a:pt x="9356" y="28876"/>
                  </a:cubicBezTo>
                  <a:cubicBezTo>
                    <a:pt x="9401" y="31066"/>
                    <a:pt x="9246" y="33228"/>
                    <a:pt x="8903" y="35385"/>
                  </a:cubicBezTo>
                  <a:cubicBezTo>
                    <a:pt x="8605" y="37252"/>
                    <a:pt x="7923" y="38997"/>
                    <a:pt x="7186" y="40718"/>
                  </a:cubicBezTo>
                  <a:cubicBezTo>
                    <a:pt x="6632" y="42016"/>
                    <a:pt x="5998" y="43279"/>
                    <a:pt x="5384" y="44552"/>
                  </a:cubicBezTo>
                  <a:cubicBezTo>
                    <a:pt x="4865" y="45628"/>
                    <a:pt x="4377" y="46723"/>
                    <a:pt x="3786" y="47761"/>
                  </a:cubicBezTo>
                  <a:cubicBezTo>
                    <a:pt x="3044" y="49060"/>
                    <a:pt x="1927" y="50039"/>
                    <a:pt x="778" y="50973"/>
                  </a:cubicBezTo>
                  <a:cubicBezTo>
                    <a:pt x="539" y="51167"/>
                    <a:pt x="261" y="51335"/>
                    <a:pt x="82" y="51574"/>
                  </a:cubicBezTo>
                  <a:cubicBezTo>
                    <a:pt x="56" y="51609"/>
                    <a:pt x="26" y="51639"/>
                    <a:pt x="1" y="51672"/>
                  </a:cubicBezTo>
                  <a:lnTo>
                    <a:pt x="816" y="51672"/>
                  </a:lnTo>
                  <a:cubicBezTo>
                    <a:pt x="2014" y="50743"/>
                    <a:pt x="3095" y="49679"/>
                    <a:pt x="4199" y="48643"/>
                  </a:cubicBezTo>
                  <a:cubicBezTo>
                    <a:pt x="5526" y="47397"/>
                    <a:pt x="6601" y="45931"/>
                    <a:pt x="7747" y="44526"/>
                  </a:cubicBezTo>
                  <a:cubicBezTo>
                    <a:pt x="9067" y="42906"/>
                    <a:pt x="10383" y="41288"/>
                    <a:pt x="11509" y="39523"/>
                  </a:cubicBezTo>
                  <a:cubicBezTo>
                    <a:pt x="12640" y="37753"/>
                    <a:pt x="13551" y="35894"/>
                    <a:pt x="14145" y="33863"/>
                  </a:cubicBezTo>
                  <a:cubicBezTo>
                    <a:pt x="14526" y="32559"/>
                    <a:pt x="14778" y="31248"/>
                    <a:pt x="14939" y="29909"/>
                  </a:cubicBezTo>
                  <a:cubicBezTo>
                    <a:pt x="15073" y="28783"/>
                    <a:pt x="15237" y="27669"/>
                    <a:pt x="15150" y="26520"/>
                  </a:cubicBezTo>
                  <a:cubicBezTo>
                    <a:pt x="15048" y="25180"/>
                    <a:pt x="15121" y="23828"/>
                    <a:pt x="15054" y="22485"/>
                  </a:cubicBezTo>
                  <a:cubicBezTo>
                    <a:pt x="14999" y="21413"/>
                    <a:pt x="14789" y="20348"/>
                    <a:pt x="14759" y="19277"/>
                  </a:cubicBezTo>
                  <a:cubicBezTo>
                    <a:pt x="14729" y="18184"/>
                    <a:pt x="14855" y="17089"/>
                    <a:pt x="14878" y="15993"/>
                  </a:cubicBezTo>
                  <a:cubicBezTo>
                    <a:pt x="14938" y="13100"/>
                    <a:pt x="15711" y="10362"/>
                    <a:pt x="16687" y="7673"/>
                  </a:cubicBezTo>
                  <a:cubicBezTo>
                    <a:pt x="17030" y="6727"/>
                    <a:pt x="17484" y="5820"/>
                    <a:pt x="17891" y="4898"/>
                  </a:cubicBezTo>
                  <a:cubicBezTo>
                    <a:pt x="18387" y="3778"/>
                    <a:pt x="18899" y="2664"/>
                    <a:pt x="19378" y="1537"/>
                  </a:cubicBezTo>
                  <a:cubicBezTo>
                    <a:pt x="19565" y="1097"/>
                    <a:pt x="19681" y="626"/>
                    <a:pt x="19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
            <p:cNvSpPr/>
            <p:nvPr/>
          </p:nvSpPr>
          <p:spPr>
            <a:xfrm>
              <a:off x="2000300" y="4217900"/>
              <a:ext cx="206225" cy="181300"/>
            </a:xfrm>
            <a:custGeom>
              <a:rect b="b" l="l" r="r" t="t"/>
              <a:pathLst>
                <a:path extrusionOk="0" h="7252" w="8249">
                  <a:moveTo>
                    <a:pt x="8248" y="1"/>
                  </a:moveTo>
                  <a:cubicBezTo>
                    <a:pt x="8239" y="14"/>
                    <a:pt x="8227" y="25"/>
                    <a:pt x="8217" y="37"/>
                  </a:cubicBezTo>
                  <a:cubicBezTo>
                    <a:pt x="6800" y="1816"/>
                    <a:pt x="5364" y="3572"/>
                    <a:pt x="3609" y="5037"/>
                  </a:cubicBezTo>
                  <a:cubicBezTo>
                    <a:pt x="2514" y="5951"/>
                    <a:pt x="1289" y="6664"/>
                    <a:pt x="0" y="7252"/>
                  </a:cubicBezTo>
                  <a:lnTo>
                    <a:pt x="1326" y="7252"/>
                  </a:lnTo>
                  <a:cubicBezTo>
                    <a:pt x="2911" y="6377"/>
                    <a:pt x="4296" y="5272"/>
                    <a:pt x="5551" y="4005"/>
                  </a:cubicBezTo>
                  <a:cubicBezTo>
                    <a:pt x="6522" y="3023"/>
                    <a:pt x="7367" y="1917"/>
                    <a:pt x="8248" y="846"/>
                  </a:cubicBezTo>
                  <a:lnTo>
                    <a:pt x="8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9"/>
            <p:cNvSpPr/>
            <p:nvPr/>
          </p:nvSpPr>
          <p:spPr>
            <a:xfrm>
              <a:off x="1677050" y="4095350"/>
              <a:ext cx="529500" cy="303850"/>
            </a:xfrm>
            <a:custGeom>
              <a:rect b="b" l="l" r="r" t="t"/>
              <a:pathLst>
                <a:path extrusionOk="0" h="12154" w="21180">
                  <a:moveTo>
                    <a:pt x="21180" y="0"/>
                  </a:moveTo>
                  <a:cubicBezTo>
                    <a:pt x="20620" y="49"/>
                    <a:pt x="20063" y="101"/>
                    <a:pt x="19506" y="161"/>
                  </a:cubicBezTo>
                  <a:cubicBezTo>
                    <a:pt x="18935" y="224"/>
                    <a:pt x="18368" y="397"/>
                    <a:pt x="17819" y="582"/>
                  </a:cubicBezTo>
                  <a:cubicBezTo>
                    <a:pt x="16419" y="1055"/>
                    <a:pt x="15073" y="1646"/>
                    <a:pt x="13747" y="2307"/>
                  </a:cubicBezTo>
                  <a:cubicBezTo>
                    <a:pt x="12141" y="3106"/>
                    <a:pt x="10656" y="4080"/>
                    <a:pt x="9220" y="5131"/>
                  </a:cubicBezTo>
                  <a:cubicBezTo>
                    <a:pt x="8283" y="5817"/>
                    <a:pt x="7479" y="6680"/>
                    <a:pt x="6565" y="7404"/>
                  </a:cubicBezTo>
                  <a:cubicBezTo>
                    <a:pt x="4954" y="8676"/>
                    <a:pt x="3351" y="9968"/>
                    <a:pt x="1661" y="11128"/>
                  </a:cubicBezTo>
                  <a:cubicBezTo>
                    <a:pt x="1122" y="11497"/>
                    <a:pt x="566" y="11834"/>
                    <a:pt x="1" y="12154"/>
                  </a:cubicBezTo>
                  <a:lnTo>
                    <a:pt x="1041" y="12154"/>
                  </a:lnTo>
                  <a:cubicBezTo>
                    <a:pt x="1360" y="11968"/>
                    <a:pt x="1683" y="11790"/>
                    <a:pt x="1995" y="11587"/>
                  </a:cubicBezTo>
                  <a:cubicBezTo>
                    <a:pt x="3202" y="10802"/>
                    <a:pt x="4357" y="9927"/>
                    <a:pt x="5476" y="9022"/>
                  </a:cubicBezTo>
                  <a:cubicBezTo>
                    <a:pt x="6832" y="7924"/>
                    <a:pt x="8101" y="6719"/>
                    <a:pt x="9459" y="5625"/>
                  </a:cubicBezTo>
                  <a:cubicBezTo>
                    <a:pt x="10219" y="5010"/>
                    <a:pt x="11100" y="4548"/>
                    <a:pt x="11896" y="3973"/>
                  </a:cubicBezTo>
                  <a:cubicBezTo>
                    <a:pt x="13049" y="3140"/>
                    <a:pt x="14362" y="2612"/>
                    <a:pt x="15611" y="1961"/>
                  </a:cubicBezTo>
                  <a:cubicBezTo>
                    <a:pt x="15935" y="1793"/>
                    <a:pt x="16284" y="1664"/>
                    <a:pt x="16634" y="1554"/>
                  </a:cubicBezTo>
                  <a:cubicBezTo>
                    <a:pt x="17705" y="1214"/>
                    <a:pt x="18765" y="817"/>
                    <a:pt x="19860" y="579"/>
                  </a:cubicBezTo>
                  <a:cubicBezTo>
                    <a:pt x="20297" y="485"/>
                    <a:pt x="20738" y="415"/>
                    <a:pt x="21180" y="363"/>
                  </a:cubicBezTo>
                  <a:lnTo>
                    <a:pt x="211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9"/>
            <p:cNvSpPr/>
            <p:nvPr/>
          </p:nvSpPr>
          <p:spPr>
            <a:xfrm>
              <a:off x="1366850" y="3372600"/>
              <a:ext cx="288575" cy="1026600"/>
            </a:xfrm>
            <a:custGeom>
              <a:rect b="b" l="l" r="r" t="t"/>
              <a:pathLst>
                <a:path extrusionOk="0" h="41064" w="11543">
                  <a:moveTo>
                    <a:pt x="834" y="0"/>
                  </a:moveTo>
                  <a:cubicBezTo>
                    <a:pt x="437" y="284"/>
                    <a:pt x="244" y="698"/>
                    <a:pt x="1" y="1220"/>
                  </a:cubicBezTo>
                  <a:cubicBezTo>
                    <a:pt x="265" y="1098"/>
                    <a:pt x="413" y="1030"/>
                    <a:pt x="613" y="937"/>
                  </a:cubicBezTo>
                  <a:cubicBezTo>
                    <a:pt x="1014" y="2549"/>
                    <a:pt x="1700" y="3987"/>
                    <a:pt x="2429" y="5405"/>
                  </a:cubicBezTo>
                  <a:cubicBezTo>
                    <a:pt x="2512" y="5569"/>
                    <a:pt x="2557" y="5752"/>
                    <a:pt x="2637" y="5918"/>
                  </a:cubicBezTo>
                  <a:cubicBezTo>
                    <a:pt x="3285" y="7239"/>
                    <a:pt x="3872" y="8597"/>
                    <a:pt x="4605" y="9869"/>
                  </a:cubicBezTo>
                  <a:cubicBezTo>
                    <a:pt x="5829" y="11996"/>
                    <a:pt x="7133" y="14077"/>
                    <a:pt x="8437" y="16155"/>
                  </a:cubicBezTo>
                  <a:cubicBezTo>
                    <a:pt x="9490" y="17831"/>
                    <a:pt x="10030" y="19665"/>
                    <a:pt x="10273" y="21607"/>
                  </a:cubicBezTo>
                  <a:cubicBezTo>
                    <a:pt x="10399" y="22613"/>
                    <a:pt x="10544" y="23617"/>
                    <a:pt x="10631" y="24626"/>
                  </a:cubicBezTo>
                  <a:cubicBezTo>
                    <a:pt x="10700" y="25417"/>
                    <a:pt x="10730" y="26216"/>
                    <a:pt x="10709" y="27010"/>
                  </a:cubicBezTo>
                  <a:cubicBezTo>
                    <a:pt x="10675" y="28301"/>
                    <a:pt x="10407" y="29560"/>
                    <a:pt x="10141" y="30825"/>
                  </a:cubicBezTo>
                  <a:cubicBezTo>
                    <a:pt x="9830" y="32301"/>
                    <a:pt x="9559" y="33786"/>
                    <a:pt x="8983" y="35184"/>
                  </a:cubicBezTo>
                  <a:cubicBezTo>
                    <a:pt x="8339" y="36744"/>
                    <a:pt x="7623" y="38246"/>
                    <a:pt x="6299" y="39405"/>
                  </a:cubicBezTo>
                  <a:cubicBezTo>
                    <a:pt x="5706" y="39926"/>
                    <a:pt x="5150" y="40488"/>
                    <a:pt x="4605" y="41064"/>
                  </a:cubicBezTo>
                  <a:lnTo>
                    <a:pt x="5419" y="41064"/>
                  </a:lnTo>
                  <a:cubicBezTo>
                    <a:pt x="5717" y="40784"/>
                    <a:pt x="6014" y="40506"/>
                    <a:pt x="6308" y="40222"/>
                  </a:cubicBezTo>
                  <a:cubicBezTo>
                    <a:pt x="7010" y="39538"/>
                    <a:pt x="7819" y="38938"/>
                    <a:pt x="8299" y="38065"/>
                  </a:cubicBezTo>
                  <a:cubicBezTo>
                    <a:pt x="9216" y="36398"/>
                    <a:pt x="9999" y="34667"/>
                    <a:pt x="10399" y="32793"/>
                  </a:cubicBezTo>
                  <a:cubicBezTo>
                    <a:pt x="10559" y="32047"/>
                    <a:pt x="10604" y="31273"/>
                    <a:pt x="10819" y="30545"/>
                  </a:cubicBezTo>
                  <a:cubicBezTo>
                    <a:pt x="11402" y="28574"/>
                    <a:pt x="11542" y="26577"/>
                    <a:pt x="11311" y="24543"/>
                  </a:cubicBezTo>
                  <a:cubicBezTo>
                    <a:pt x="11202" y="23596"/>
                    <a:pt x="11060" y="22650"/>
                    <a:pt x="10998" y="21698"/>
                  </a:cubicBezTo>
                  <a:lnTo>
                    <a:pt x="10998" y="21700"/>
                  </a:lnTo>
                  <a:cubicBezTo>
                    <a:pt x="10902" y="20203"/>
                    <a:pt x="10431" y="18803"/>
                    <a:pt x="9846" y="17461"/>
                  </a:cubicBezTo>
                  <a:cubicBezTo>
                    <a:pt x="8748" y="14943"/>
                    <a:pt x="7112" y="12730"/>
                    <a:pt x="5638" y="10430"/>
                  </a:cubicBezTo>
                  <a:cubicBezTo>
                    <a:pt x="4908" y="9291"/>
                    <a:pt x="4266" y="8112"/>
                    <a:pt x="3650" y="6915"/>
                  </a:cubicBezTo>
                  <a:cubicBezTo>
                    <a:pt x="3117" y="5878"/>
                    <a:pt x="2640" y="4812"/>
                    <a:pt x="2151" y="3754"/>
                  </a:cubicBezTo>
                  <a:cubicBezTo>
                    <a:pt x="1932" y="3281"/>
                    <a:pt x="1712" y="2808"/>
                    <a:pt x="1544" y="2317"/>
                  </a:cubicBezTo>
                  <a:cubicBezTo>
                    <a:pt x="1290" y="1569"/>
                    <a:pt x="1077" y="805"/>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9"/>
            <p:cNvSpPr/>
            <p:nvPr/>
          </p:nvSpPr>
          <p:spPr>
            <a:xfrm>
              <a:off x="1425025" y="3692150"/>
              <a:ext cx="152125" cy="707050"/>
            </a:xfrm>
            <a:custGeom>
              <a:rect b="b" l="l" r="r" t="t"/>
              <a:pathLst>
                <a:path extrusionOk="0" h="28282" w="6085">
                  <a:moveTo>
                    <a:pt x="1023" y="0"/>
                  </a:moveTo>
                  <a:cubicBezTo>
                    <a:pt x="975" y="20"/>
                    <a:pt x="928" y="41"/>
                    <a:pt x="880" y="60"/>
                  </a:cubicBezTo>
                  <a:cubicBezTo>
                    <a:pt x="979" y="334"/>
                    <a:pt x="1054" y="620"/>
                    <a:pt x="1182" y="880"/>
                  </a:cubicBezTo>
                  <a:cubicBezTo>
                    <a:pt x="1794" y="2118"/>
                    <a:pt x="2411" y="3351"/>
                    <a:pt x="3184" y="4504"/>
                  </a:cubicBezTo>
                  <a:cubicBezTo>
                    <a:pt x="3572" y="5085"/>
                    <a:pt x="3839" y="5749"/>
                    <a:pt x="4131" y="6390"/>
                  </a:cubicBezTo>
                  <a:cubicBezTo>
                    <a:pt x="4751" y="7743"/>
                    <a:pt x="4979" y="9199"/>
                    <a:pt x="5247" y="10649"/>
                  </a:cubicBezTo>
                  <a:cubicBezTo>
                    <a:pt x="5360" y="11267"/>
                    <a:pt x="5433" y="11867"/>
                    <a:pt x="5293" y="12471"/>
                  </a:cubicBezTo>
                  <a:cubicBezTo>
                    <a:pt x="5086" y="13369"/>
                    <a:pt x="4863" y="14264"/>
                    <a:pt x="4605" y="15146"/>
                  </a:cubicBezTo>
                  <a:cubicBezTo>
                    <a:pt x="4355" y="16001"/>
                    <a:pt x="4005" y="16826"/>
                    <a:pt x="3782" y="17686"/>
                  </a:cubicBezTo>
                  <a:cubicBezTo>
                    <a:pt x="3268" y="19673"/>
                    <a:pt x="2803" y="21671"/>
                    <a:pt x="2320" y="23665"/>
                  </a:cubicBezTo>
                  <a:cubicBezTo>
                    <a:pt x="1969" y="25114"/>
                    <a:pt x="1361" y="26437"/>
                    <a:pt x="475" y="27643"/>
                  </a:cubicBezTo>
                  <a:cubicBezTo>
                    <a:pt x="322" y="27852"/>
                    <a:pt x="143" y="28056"/>
                    <a:pt x="0" y="28282"/>
                  </a:cubicBezTo>
                  <a:lnTo>
                    <a:pt x="298" y="28282"/>
                  </a:lnTo>
                  <a:cubicBezTo>
                    <a:pt x="408" y="28141"/>
                    <a:pt x="517" y="27998"/>
                    <a:pt x="641" y="27870"/>
                  </a:cubicBezTo>
                  <a:cubicBezTo>
                    <a:pt x="1629" y="26847"/>
                    <a:pt x="2229" y="25592"/>
                    <a:pt x="2674" y="24288"/>
                  </a:cubicBezTo>
                  <a:cubicBezTo>
                    <a:pt x="3127" y="22963"/>
                    <a:pt x="3381" y="21569"/>
                    <a:pt x="3739" y="20211"/>
                  </a:cubicBezTo>
                  <a:cubicBezTo>
                    <a:pt x="4005" y="19201"/>
                    <a:pt x="4286" y="18195"/>
                    <a:pt x="4581" y="17193"/>
                  </a:cubicBezTo>
                  <a:cubicBezTo>
                    <a:pt x="4970" y="15870"/>
                    <a:pt x="5448" y="14567"/>
                    <a:pt x="5754" y="13225"/>
                  </a:cubicBezTo>
                  <a:cubicBezTo>
                    <a:pt x="5933" y="12438"/>
                    <a:pt x="6084" y="11602"/>
                    <a:pt x="5797" y="10770"/>
                  </a:cubicBezTo>
                  <a:cubicBezTo>
                    <a:pt x="5648" y="10340"/>
                    <a:pt x="5594" y="9877"/>
                    <a:pt x="5512" y="9426"/>
                  </a:cubicBezTo>
                  <a:cubicBezTo>
                    <a:pt x="5196" y="7686"/>
                    <a:pt x="4587" y="6064"/>
                    <a:pt x="3654" y="4558"/>
                  </a:cubicBezTo>
                  <a:cubicBezTo>
                    <a:pt x="2946" y="3412"/>
                    <a:pt x="2265" y="2251"/>
                    <a:pt x="1582" y="1091"/>
                  </a:cubicBezTo>
                  <a:cubicBezTo>
                    <a:pt x="1376" y="739"/>
                    <a:pt x="1208" y="364"/>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9"/>
            <p:cNvSpPr/>
            <p:nvPr/>
          </p:nvSpPr>
          <p:spPr>
            <a:xfrm>
              <a:off x="1789525" y="4291325"/>
              <a:ext cx="146950" cy="107875"/>
            </a:xfrm>
            <a:custGeom>
              <a:rect b="b" l="l" r="r" t="t"/>
              <a:pathLst>
                <a:path extrusionOk="0" h="4315" w="5878">
                  <a:moveTo>
                    <a:pt x="5878" y="1"/>
                  </a:moveTo>
                  <a:cubicBezTo>
                    <a:pt x="5252" y="47"/>
                    <a:pt x="4918" y="377"/>
                    <a:pt x="4580" y="617"/>
                  </a:cubicBezTo>
                  <a:cubicBezTo>
                    <a:pt x="3933" y="1079"/>
                    <a:pt x="3335" y="1610"/>
                    <a:pt x="2720" y="2115"/>
                  </a:cubicBezTo>
                  <a:cubicBezTo>
                    <a:pt x="1843" y="2834"/>
                    <a:pt x="1010" y="3616"/>
                    <a:pt x="82" y="4262"/>
                  </a:cubicBezTo>
                  <a:cubicBezTo>
                    <a:pt x="55" y="4282"/>
                    <a:pt x="26" y="4297"/>
                    <a:pt x="1" y="4315"/>
                  </a:cubicBezTo>
                  <a:lnTo>
                    <a:pt x="929" y="4315"/>
                  </a:lnTo>
                  <a:cubicBezTo>
                    <a:pt x="1193" y="4109"/>
                    <a:pt x="1457" y="3900"/>
                    <a:pt x="1691" y="3665"/>
                  </a:cubicBezTo>
                  <a:cubicBezTo>
                    <a:pt x="2885" y="2462"/>
                    <a:pt x="4202" y="1413"/>
                    <a:pt x="5530" y="372"/>
                  </a:cubicBezTo>
                  <a:cubicBezTo>
                    <a:pt x="5621" y="301"/>
                    <a:pt x="5690" y="204"/>
                    <a:pt x="5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 name="Google Shape;332;p29"/>
          <p:cNvSpPr txBox="1"/>
          <p:nvPr>
            <p:ph idx="9" type="subTitle"/>
          </p:nvPr>
        </p:nvSpPr>
        <p:spPr>
          <a:xfrm>
            <a:off x="1766703" y="1865550"/>
            <a:ext cx="26826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33" name="Google Shape;333;p29"/>
          <p:cNvSpPr txBox="1"/>
          <p:nvPr>
            <p:ph idx="13" type="subTitle"/>
          </p:nvPr>
        </p:nvSpPr>
        <p:spPr>
          <a:xfrm>
            <a:off x="5522987" y="1865550"/>
            <a:ext cx="26826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Research Aims &amp; Objectives</a:t>
            </a:r>
            <a:endParaRPr/>
          </a:p>
        </p:txBody>
      </p:sp>
      <p:sp>
        <p:nvSpPr>
          <p:cNvPr id="334" name="Google Shape;334;p29"/>
          <p:cNvSpPr txBox="1"/>
          <p:nvPr>
            <p:ph idx="14" type="subTitle"/>
          </p:nvPr>
        </p:nvSpPr>
        <p:spPr>
          <a:xfrm>
            <a:off x="1766700" y="2656487"/>
            <a:ext cx="2682600" cy="62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335" name="Google Shape;335;p29"/>
          <p:cNvSpPr txBox="1"/>
          <p:nvPr>
            <p:ph idx="15" type="subTitle"/>
          </p:nvPr>
        </p:nvSpPr>
        <p:spPr>
          <a:xfrm>
            <a:off x="5522975" y="2656488"/>
            <a:ext cx="2825100" cy="71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 architecture</a:t>
            </a:r>
            <a:endParaRPr/>
          </a:p>
        </p:txBody>
      </p:sp>
      <p:sp>
        <p:nvSpPr>
          <p:cNvPr id="336" name="Google Shape;336;p29"/>
          <p:cNvSpPr txBox="1"/>
          <p:nvPr>
            <p:ph idx="2" type="title"/>
          </p:nvPr>
        </p:nvSpPr>
        <p:spPr>
          <a:xfrm>
            <a:off x="1114288" y="1865550"/>
            <a:ext cx="7989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37" name="Google Shape;337;p29"/>
          <p:cNvSpPr txBox="1"/>
          <p:nvPr>
            <p:ph idx="3" type="title"/>
          </p:nvPr>
        </p:nvSpPr>
        <p:spPr>
          <a:xfrm>
            <a:off x="4879288" y="1865550"/>
            <a:ext cx="7989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38" name="Google Shape;338;p29"/>
          <p:cNvSpPr txBox="1"/>
          <p:nvPr>
            <p:ph idx="5" type="title"/>
          </p:nvPr>
        </p:nvSpPr>
        <p:spPr>
          <a:xfrm>
            <a:off x="1114288" y="2885013"/>
            <a:ext cx="7989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339" name="Google Shape;339;p29"/>
          <p:cNvSpPr txBox="1"/>
          <p:nvPr>
            <p:ph idx="7" type="title"/>
          </p:nvPr>
        </p:nvSpPr>
        <p:spPr>
          <a:xfrm>
            <a:off x="4879288" y="2885013"/>
            <a:ext cx="7989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40" name="Google Shape;340;p29"/>
          <p:cNvSpPr txBox="1"/>
          <p:nvPr>
            <p:ph type="title"/>
          </p:nvPr>
        </p:nvSpPr>
        <p:spPr>
          <a:xfrm>
            <a:off x="674675" y="418775"/>
            <a:ext cx="75309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cxnSp>
        <p:nvCxnSpPr>
          <p:cNvPr id="341" name="Google Shape;341;p29"/>
          <p:cNvCxnSpPr/>
          <p:nvPr/>
        </p:nvCxnSpPr>
        <p:spPr>
          <a:xfrm>
            <a:off x="938413" y="2268475"/>
            <a:ext cx="757200" cy="0"/>
          </a:xfrm>
          <a:prstGeom prst="straightConnector1">
            <a:avLst/>
          </a:prstGeom>
          <a:noFill/>
          <a:ln cap="flat" cmpd="sng" w="9525">
            <a:solidFill>
              <a:schemeClr val="dk1"/>
            </a:solidFill>
            <a:prstDash val="solid"/>
            <a:round/>
            <a:headEnd len="med" w="med" type="none"/>
            <a:tailEnd len="med" w="med" type="none"/>
          </a:ln>
        </p:spPr>
      </p:cxnSp>
      <p:cxnSp>
        <p:nvCxnSpPr>
          <p:cNvPr id="342" name="Google Shape;342;p29"/>
          <p:cNvCxnSpPr/>
          <p:nvPr/>
        </p:nvCxnSpPr>
        <p:spPr>
          <a:xfrm>
            <a:off x="1009488" y="3231050"/>
            <a:ext cx="757200" cy="0"/>
          </a:xfrm>
          <a:prstGeom prst="straightConnector1">
            <a:avLst/>
          </a:prstGeom>
          <a:noFill/>
          <a:ln cap="flat" cmpd="sng" w="9525">
            <a:solidFill>
              <a:schemeClr val="dk1"/>
            </a:solidFill>
            <a:prstDash val="solid"/>
            <a:round/>
            <a:headEnd len="med" w="med" type="none"/>
            <a:tailEnd len="med" w="med" type="none"/>
          </a:ln>
        </p:spPr>
      </p:cxnSp>
      <p:cxnSp>
        <p:nvCxnSpPr>
          <p:cNvPr id="343" name="Google Shape;343;p29"/>
          <p:cNvCxnSpPr/>
          <p:nvPr/>
        </p:nvCxnSpPr>
        <p:spPr>
          <a:xfrm>
            <a:off x="4684344" y="2268475"/>
            <a:ext cx="757200" cy="0"/>
          </a:xfrm>
          <a:prstGeom prst="straightConnector1">
            <a:avLst/>
          </a:prstGeom>
          <a:noFill/>
          <a:ln cap="flat" cmpd="sng" w="9525">
            <a:solidFill>
              <a:schemeClr val="dk1"/>
            </a:solidFill>
            <a:prstDash val="solid"/>
            <a:round/>
            <a:headEnd len="med" w="med" type="none"/>
            <a:tailEnd len="med" w="med" type="none"/>
          </a:ln>
        </p:spPr>
      </p:cxnSp>
      <p:cxnSp>
        <p:nvCxnSpPr>
          <p:cNvPr id="344" name="Google Shape;344;p29"/>
          <p:cNvCxnSpPr/>
          <p:nvPr/>
        </p:nvCxnSpPr>
        <p:spPr>
          <a:xfrm>
            <a:off x="4684344" y="3231050"/>
            <a:ext cx="757200" cy="0"/>
          </a:xfrm>
          <a:prstGeom prst="straightConnector1">
            <a:avLst/>
          </a:prstGeom>
          <a:noFill/>
          <a:ln cap="flat" cmpd="sng" w="9525">
            <a:solidFill>
              <a:schemeClr val="dk1"/>
            </a:solidFill>
            <a:prstDash val="solid"/>
            <a:round/>
            <a:headEnd len="med" w="med" type="none"/>
            <a:tailEnd len="med" w="med" type="none"/>
          </a:ln>
        </p:spPr>
      </p:cxnSp>
      <p:sp>
        <p:nvSpPr>
          <p:cNvPr id="345" name="Google Shape;345;p29"/>
          <p:cNvSpPr txBox="1"/>
          <p:nvPr>
            <p:ph idx="14" type="subTitle"/>
          </p:nvPr>
        </p:nvSpPr>
        <p:spPr>
          <a:xfrm>
            <a:off x="1863750" y="3676025"/>
            <a:ext cx="2682600" cy="62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 results</a:t>
            </a:r>
            <a:endParaRPr/>
          </a:p>
        </p:txBody>
      </p:sp>
      <p:sp>
        <p:nvSpPr>
          <p:cNvPr id="346" name="Google Shape;346;p29"/>
          <p:cNvSpPr txBox="1"/>
          <p:nvPr>
            <p:ph idx="15" type="subTitle"/>
          </p:nvPr>
        </p:nvSpPr>
        <p:spPr>
          <a:xfrm>
            <a:off x="5522974" y="3893975"/>
            <a:ext cx="28251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 &amp; future work</a:t>
            </a:r>
            <a:endParaRPr/>
          </a:p>
        </p:txBody>
      </p:sp>
      <p:sp>
        <p:nvSpPr>
          <p:cNvPr id="347" name="Google Shape;347;p29"/>
          <p:cNvSpPr txBox="1"/>
          <p:nvPr>
            <p:ph idx="5" type="title"/>
          </p:nvPr>
        </p:nvSpPr>
        <p:spPr>
          <a:xfrm>
            <a:off x="1114288" y="3893975"/>
            <a:ext cx="7989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348" name="Google Shape;348;p29"/>
          <p:cNvSpPr txBox="1"/>
          <p:nvPr>
            <p:ph idx="7" type="title"/>
          </p:nvPr>
        </p:nvSpPr>
        <p:spPr>
          <a:xfrm>
            <a:off x="4879288" y="3893975"/>
            <a:ext cx="798900" cy="4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p>
        </p:txBody>
      </p:sp>
      <p:cxnSp>
        <p:nvCxnSpPr>
          <p:cNvPr id="349" name="Google Shape;349;p29"/>
          <p:cNvCxnSpPr/>
          <p:nvPr/>
        </p:nvCxnSpPr>
        <p:spPr>
          <a:xfrm>
            <a:off x="938413" y="4297925"/>
            <a:ext cx="757200" cy="0"/>
          </a:xfrm>
          <a:prstGeom prst="straightConnector1">
            <a:avLst/>
          </a:prstGeom>
          <a:noFill/>
          <a:ln cap="flat" cmpd="sng" w="9525">
            <a:solidFill>
              <a:schemeClr val="dk1"/>
            </a:solidFill>
            <a:prstDash val="solid"/>
            <a:round/>
            <a:headEnd len="med" w="med" type="none"/>
            <a:tailEnd len="med" w="med" type="none"/>
          </a:ln>
        </p:spPr>
      </p:cxnSp>
      <p:cxnSp>
        <p:nvCxnSpPr>
          <p:cNvPr id="350" name="Google Shape;350;p29"/>
          <p:cNvCxnSpPr/>
          <p:nvPr/>
        </p:nvCxnSpPr>
        <p:spPr>
          <a:xfrm>
            <a:off x="4684344" y="4297925"/>
            <a:ext cx="757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4" name="Shape 354"/>
        <p:cNvGrpSpPr/>
        <p:nvPr/>
      </p:nvGrpSpPr>
      <p:grpSpPr>
        <a:xfrm>
          <a:off x="0" y="0"/>
          <a:ext cx="0" cy="0"/>
          <a:chOff x="0" y="0"/>
          <a:chExt cx="0" cy="0"/>
        </a:xfrm>
      </p:grpSpPr>
      <p:pic>
        <p:nvPicPr>
          <p:cNvPr id="355" name="Google Shape;355;p30"/>
          <p:cNvPicPr preferRelativeResize="0"/>
          <p:nvPr/>
        </p:nvPicPr>
        <p:blipFill rotWithShape="1">
          <a:blip r:embed="rId3">
            <a:alphaModFix/>
          </a:blip>
          <a:srcRect b="8629" l="4512" r="12842" t="8637"/>
          <a:stretch/>
        </p:blipFill>
        <p:spPr>
          <a:xfrm>
            <a:off x="5714575" y="0"/>
            <a:ext cx="3429424" cy="5143501"/>
          </a:xfrm>
          <a:prstGeom prst="rect">
            <a:avLst/>
          </a:prstGeom>
          <a:noFill/>
          <a:ln>
            <a:noFill/>
          </a:ln>
        </p:spPr>
      </p:pic>
      <p:sp>
        <p:nvSpPr>
          <p:cNvPr id="356" name="Google Shape;356;p30"/>
          <p:cNvSpPr txBox="1"/>
          <p:nvPr>
            <p:ph type="title"/>
          </p:nvPr>
        </p:nvSpPr>
        <p:spPr>
          <a:xfrm>
            <a:off x="715100" y="952275"/>
            <a:ext cx="3997800" cy="101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t</a:t>
            </a:r>
            <a:r>
              <a:rPr lang="en"/>
              <a:t>raditional herbalism</a:t>
            </a:r>
            <a:endParaRPr/>
          </a:p>
        </p:txBody>
      </p:sp>
      <p:sp>
        <p:nvSpPr>
          <p:cNvPr id="357" name="Google Shape;357;p30"/>
          <p:cNvSpPr txBox="1"/>
          <p:nvPr>
            <p:ph idx="1" type="body"/>
          </p:nvPr>
        </p:nvSpPr>
        <p:spPr>
          <a:xfrm>
            <a:off x="776025" y="1964000"/>
            <a:ext cx="3936900" cy="2422800"/>
          </a:xfrm>
          <a:prstGeom prst="rect">
            <a:avLst/>
          </a:prstGeom>
        </p:spPr>
        <p:txBody>
          <a:bodyPr anchorCtr="0" anchor="t" bIns="91425" lIns="91425" spcFirstLastPara="1" rIns="91425" wrap="square" tIns="91425">
            <a:noAutofit/>
          </a:bodyPr>
          <a:lstStyle/>
          <a:p>
            <a:pPr indent="0" lvl="0" marL="0" rtl="0" algn="just">
              <a:lnSpc>
                <a:spcPct val="107916"/>
              </a:lnSpc>
              <a:spcBef>
                <a:spcPts val="0"/>
              </a:spcBef>
              <a:spcAft>
                <a:spcPts val="800"/>
              </a:spcAft>
              <a:buNone/>
            </a:pPr>
            <a:r>
              <a:rPr lang="en" sz="1500"/>
              <a:t>Traditional herbalism, rooted in ancient wisdom, harnesses the therapeutic properties of plants, offering a time-honored approach to healing and wellness. This practice, deeply intertwined with cultural heritage, relies on the intricate knowledge of medicinal plant properties and their applications in natural remedies.</a:t>
            </a:r>
            <a:endParaRPr sz="1500"/>
          </a:p>
        </p:txBody>
      </p:sp>
      <p:cxnSp>
        <p:nvCxnSpPr>
          <p:cNvPr id="358" name="Google Shape;358;p30"/>
          <p:cNvCxnSpPr/>
          <p:nvPr/>
        </p:nvCxnSpPr>
        <p:spPr>
          <a:xfrm>
            <a:off x="819229" y="1964000"/>
            <a:ext cx="1061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62" name="Shape 362"/>
        <p:cNvGrpSpPr/>
        <p:nvPr/>
      </p:nvGrpSpPr>
      <p:grpSpPr>
        <a:xfrm>
          <a:off x="0" y="0"/>
          <a:ext cx="0" cy="0"/>
          <a:chOff x="0" y="0"/>
          <a:chExt cx="0" cy="0"/>
        </a:xfrm>
      </p:grpSpPr>
      <p:sp>
        <p:nvSpPr>
          <p:cNvPr id="363" name="Google Shape;363;p31"/>
          <p:cNvSpPr/>
          <p:nvPr/>
        </p:nvSpPr>
        <p:spPr>
          <a:xfrm>
            <a:off x="714925" y="928025"/>
            <a:ext cx="4290300" cy="3766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4" name="Google Shape;364;p31"/>
          <p:cNvPicPr preferRelativeResize="0"/>
          <p:nvPr/>
        </p:nvPicPr>
        <p:blipFill rotWithShape="1">
          <a:blip r:embed="rId3">
            <a:alphaModFix/>
          </a:blip>
          <a:srcRect b="0" l="15892" r="39603" t="0"/>
          <a:stretch/>
        </p:blipFill>
        <p:spPr>
          <a:xfrm>
            <a:off x="5714575" y="0"/>
            <a:ext cx="3429427" cy="5143502"/>
          </a:xfrm>
          <a:prstGeom prst="rect">
            <a:avLst/>
          </a:prstGeom>
          <a:noFill/>
          <a:ln>
            <a:noFill/>
          </a:ln>
        </p:spPr>
      </p:pic>
      <p:sp>
        <p:nvSpPr>
          <p:cNvPr id="365" name="Google Shape;365;p31"/>
          <p:cNvSpPr txBox="1"/>
          <p:nvPr>
            <p:ph type="title"/>
          </p:nvPr>
        </p:nvSpPr>
        <p:spPr>
          <a:xfrm>
            <a:off x="849354" y="928025"/>
            <a:ext cx="35418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366" name="Google Shape;366;p31"/>
          <p:cNvSpPr txBox="1"/>
          <p:nvPr>
            <p:ph idx="1" type="subTitle"/>
          </p:nvPr>
        </p:nvSpPr>
        <p:spPr>
          <a:xfrm>
            <a:off x="714925" y="1880050"/>
            <a:ext cx="4215000" cy="24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revolutionizes the identification of medicinal plants using cutting-edge deep learning, blending technology with herbal tradition to safeguard plant biodiversity. Employing a sophisticated ResNet50-V2 model, we offer a novel, efficient solution for classifying diverse plant species, particularly those at risk of extinction.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32"/>
          <p:cNvPicPr preferRelativeResize="0"/>
          <p:nvPr/>
        </p:nvPicPr>
        <p:blipFill rotWithShape="1">
          <a:blip r:embed="rId3">
            <a:alphaModFix amt="80000"/>
          </a:blip>
          <a:srcRect b="32667" l="0" r="0" t="32667"/>
          <a:stretch/>
        </p:blipFill>
        <p:spPr>
          <a:xfrm>
            <a:off x="0" y="3030747"/>
            <a:ext cx="9144003" cy="2112651"/>
          </a:xfrm>
          <a:prstGeom prst="rect">
            <a:avLst/>
          </a:prstGeom>
          <a:noFill/>
          <a:ln>
            <a:noFill/>
          </a:ln>
        </p:spPr>
      </p:pic>
      <p:sp>
        <p:nvSpPr>
          <p:cNvPr id="372" name="Google Shape;372;p32"/>
          <p:cNvSpPr txBox="1"/>
          <p:nvPr>
            <p:ph type="title"/>
          </p:nvPr>
        </p:nvSpPr>
        <p:spPr>
          <a:xfrm>
            <a:off x="720000" y="5024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Aims &amp; Objectives</a:t>
            </a:r>
            <a:endParaRPr/>
          </a:p>
        </p:txBody>
      </p:sp>
      <p:sp>
        <p:nvSpPr>
          <p:cNvPr id="373" name="Google Shape;373;p32"/>
          <p:cNvSpPr txBox="1"/>
          <p:nvPr>
            <p:ph idx="2" type="subTitle"/>
          </p:nvPr>
        </p:nvSpPr>
        <p:spPr>
          <a:xfrm>
            <a:off x="720000" y="1121538"/>
            <a:ext cx="7035000" cy="15525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To Develop an Automated Plant Identification System:</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o Integrate Traditional Herbal Knowledge with Modern Technology.</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 To Contribute to the Conservation of Medicinal Plant Biodiversity:</a:t>
            </a:r>
            <a:endParaRPr/>
          </a:p>
        </p:txBody>
      </p:sp>
      <p:grpSp>
        <p:nvGrpSpPr>
          <p:cNvPr id="374" name="Google Shape;374;p32"/>
          <p:cNvGrpSpPr/>
          <p:nvPr/>
        </p:nvGrpSpPr>
        <p:grpSpPr>
          <a:xfrm rot="-5400000">
            <a:off x="7890049" y="-222677"/>
            <a:ext cx="1031362" cy="1476657"/>
            <a:chOff x="1304300" y="3107400"/>
            <a:chExt cx="902250" cy="1291800"/>
          </a:xfrm>
        </p:grpSpPr>
        <p:sp>
          <p:nvSpPr>
            <p:cNvPr id="375" name="Google Shape;375;p32"/>
            <p:cNvSpPr/>
            <p:nvPr/>
          </p:nvSpPr>
          <p:spPr>
            <a:xfrm>
              <a:off x="1804300" y="3566100"/>
              <a:ext cx="4400" cy="16075"/>
            </a:xfrm>
            <a:custGeom>
              <a:rect b="b" l="l" r="r" t="t"/>
              <a:pathLst>
                <a:path extrusionOk="0" h="643" w="176">
                  <a:moveTo>
                    <a:pt x="73" y="0"/>
                  </a:moveTo>
                  <a:cubicBezTo>
                    <a:pt x="49" y="211"/>
                    <a:pt x="25" y="421"/>
                    <a:pt x="1" y="632"/>
                  </a:cubicBezTo>
                  <a:cubicBezTo>
                    <a:pt x="50" y="635"/>
                    <a:pt x="102" y="639"/>
                    <a:pt x="151" y="642"/>
                  </a:cubicBezTo>
                  <a:cubicBezTo>
                    <a:pt x="159" y="429"/>
                    <a:pt x="166" y="215"/>
                    <a:pt x="175" y="3"/>
                  </a:cubicBezTo>
                  <a:cubicBezTo>
                    <a:pt x="141" y="2"/>
                    <a:pt x="106" y="2"/>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2"/>
            <p:cNvSpPr/>
            <p:nvPr/>
          </p:nvSpPr>
          <p:spPr>
            <a:xfrm>
              <a:off x="1803625" y="3432450"/>
              <a:ext cx="24775" cy="89975"/>
            </a:xfrm>
            <a:custGeom>
              <a:rect b="b" l="l" r="r" t="t"/>
              <a:pathLst>
                <a:path extrusionOk="0" h="3599" w="991">
                  <a:moveTo>
                    <a:pt x="990" y="0"/>
                  </a:moveTo>
                  <a:lnTo>
                    <a:pt x="990" y="0"/>
                  </a:lnTo>
                  <a:cubicBezTo>
                    <a:pt x="285" y="1161"/>
                    <a:pt x="285" y="2390"/>
                    <a:pt x="1" y="3542"/>
                  </a:cubicBezTo>
                  <a:cubicBezTo>
                    <a:pt x="79" y="3561"/>
                    <a:pt x="159" y="3579"/>
                    <a:pt x="237" y="3599"/>
                  </a:cubicBezTo>
                  <a:cubicBezTo>
                    <a:pt x="480" y="2439"/>
                    <a:pt x="723" y="1278"/>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2"/>
            <p:cNvSpPr/>
            <p:nvPr/>
          </p:nvSpPr>
          <p:spPr>
            <a:xfrm>
              <a:off x="1304300" y="3414350"/>
              <a:ext cx="155850" cy="984850"/>
            </a:xfrm>
            <a:custGeom>
              <a:rect b="b" l="l" r="r" t="t"/>
              <a:pathLst>
                <a:path extrusionOk="0" h="39394" w="6234">
                  <a:moveTo>
                    <a:pt x="2584" y="1"/>
                  </a:moveTo>
                  <a:cubicBezTo>
                    <a:pt x="2334" y="201"/>
                    <a:pt x="2191" y="435"/>
                    <a:pt x="2115" y="691"/>
                  </a:cubicBezTo>
                  <a:cubicBezTo>
                    <a:pt x="1957" y="1219"/>
                    <a:pt x="1816" y="1754"/>
                    <a:pt x="1698" y="2294"/>
                  </a:cubicBezTo>
                  <a:cubicBezTo>
                    <a:pt x="1394" y="3700"/>
                    <a:pt x="1031" y="5087"/>
                    <a:pt x="591" y="6460"/>
                  </a:cubicBezTo>
                  <a:cubicBezTo>
                    <a:pt x="342" y="7242"/>
                    <a:pt x="131" y="8067"/>
                    <a:pt x="98" y="8882"/>
                  </a:cubicBezTo>
                  <a:cubicBezTo>
                    <a:pt x="0" y="11251"/>
                    <a:pt x="390" y="13517"/>
                    <a:pt x="1855" y="15485"/>
                  </a:cubicBezTo>
                  <a:cubicBezTo>
                    <a:pt x="2367" y="16174"/>
                    <a:pt x="2832" y="16902"/>
                    <a:pt x="3382" y="17559"/>
                  </a:cubicBezTo>
                  <a:cubicBezTo>
                    <a:pt x="4455" y="18839"/>
                    <a:pt x="4913" y="20358"/>
                    <a:pt x="5134" y="21953"/>
                  </a:cubicBezTo>
                  <a:cubicBezTo>
                    <a:pt x="5366" y="23624"/>
                    <a:pt x="5546" y="25304"/>
                    <a:pt x="5658" y="26985"/>
                  </a:cubicBezTo>
                  <a:cubicBezTo>
                    <a:pt x="5731" y="28117"/>
                    <a:pt x="5727" y="29266"/>
                    <a:pt x="5616" y="30392"/>
                  </a:cubicBezTo>
                  <a:cubicBezTo>
                    <a:pt x="5455" y="32007"/>
                    <a:pt x="5205" y="33612"/>
                    <a:pt x="4829" y="35200"/>
                  </a:cubicBezTo>
                  <a:cubicBezTo>
                    <a:pt x="4489" y="36638"/>
                    <a:pt x="4113" y="38060"/>
                    <a:pt x="3494" y="39394"/>
                  </a:cubicBezTo>
                  <a:lnTo>
                    <a:pt x="4091" y="39394"/>
                  </a:lnTo>
                  <a:cubicBezTo>
                    <a:pt x="4462" y="38544"/>
                    <a:pt x="4780" y="37674"/>
                    <a:pt x="5001" y="36768"/>
                  </a:cubicBezTo>
                  <a:cubicBezTo>
                    <a:pt x="5343" y="35367"/>
                    <a:pt x="5596" y="33943"/>
                    <a:pt x="5870" y="32526"/>
                  </a:cubicBezTo>
                  <a:cubicBezTo>
                    <a:pt x="6119" y="31227"/>
                    <a:pt x="6234" y="29911"/>
                    <a:pt x="6195" y="28588"/>
                  </a:cubicBezTo>
                  <a:cubicBezTo>
                    <a:pt x="6124" y="26192"/>
                    <a:pt x="5831" y="23815"/>
                    <a:pt x="5500" y="21445"/>
                  </a:cubicBezTo>
                  <a:cubicBezTo>
                    <a:pt x="5319" y="20159"/>
                    <a:pt x="4873" y="18938"/>
                    <a:pt x="4104" y="17869"/>
                  </a:cubicBezTo>
                  <a:cubicBezTo>
                    <a:pt x="3567" y="17121"/>
                    <a:pt x="3004" y="16394"/>
                    <a:pt x="2437" y="15669"/>
                  </a:cubicBezTo>
                  <a:cubicBezTo>
                    <a:pt x="1691" y="14714"/>
                    <a:pt x="1104" y="13664"/>
                    <a:pt x="775" y="12506"/>
                  </a:cubicBezTo>
                  <a:cubicBezTo>
                    <a:pt x="306" y="10860"/>
                    <a:pt x="334" y="9181"/>
                    <a:pt x="637" y="7500"/>
                  </a:cubicBezTo>
                  <a:cubicBezTo>
                    <a:pt x="773" y="6741"/>
                    <a:pt x="1085" y="6043"/>
                    <a:pt x="1298" y="5315"/>
                  </a:cubicBezTo>
                  <a:cubicBezTo>
                    <a:pt x="1718" y="3878"/>
                    <a:pt x="1996" y="2398"/>
                    <a:pt x="2337" y="938"/>
                  </a:cubicBezTo>
                  <a:cubicBezTo>
                    <a:pt x="2410" y="623"/>
                    <a:pt x="2501" y="314"/>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2"/>
            <p:cNvSpPr/>
            <p:nvPr/>
          </p:nvSpPr>
          <p:spPr>
            <a:xfrm>
              <a:off x="1519600" y="3107400"/>
              <a:ext cx="497150" cy="1291800"/>
            </a:xfrm>
            <a:custGeom>
              <a:rect b="b" l="l" r="r" t="t"/>
              <a:pathLst>
                <a:path extrusionOk="0" h="51672" w="19886">
                  <a:moveTo>
                    <a:pt x="18762" y="1453"/>
                  </a:moveTo>
                  <a:lnTo>
                    <a:pt x="18762" y="1453"/>
                  </a:lnTo>
                  <a:cubicBezTo>
                    <a:pt x="18669" y="1806"/>
                    <a:pt x="18631" y="2082"/>
                    <a:pt x="18526" y="2328"/>
                  </a:cubicBezTo>
                  <a:cubicBezTo>
                    <a:pt x="18142" y="3231"/>
                    <a:pt x="17763" y="4136"/>
                    <a:pt x="17335" y="5017"/>
                  </a:cubicBezTo>
                  <a:cubicBezTo>
                    <a:pt x="16502" y="6728"/>
                    <a:pt x="15876" y="8506"/>
                    <a:pt x="15342" y="10333"/>
                  </a:cubicBezTo>
                  <a:cubicBezTo>
                    <a:pt x="14619" y="12804"/>
                    <a:pt x="14306" y="15321"/>
                    <a:pt x="14338" y="17877"/>
                  </a:cubicBezTo>
                  <a:cubicBezTo>
                    <a:pt x="14357" y="19407"/>
                    <a:pt x="14541" y="20933"/>
                    <a:pt x="14622" y="22462"/>
                  </a:cubicBezTo>
                  <a:cubicBezTo>
                    <a:pt x="14693" y="23774"/>
                    <a:pt x="14766" y="25090"/>
                    <a:pt x="14759" y="26402"/>
                  </a:cubicBezTo>
                  <a:cubicBezTo>
                    <a:pt x="14750" y="27717"/>
                    <a:pt x="14717" y="29040"/>
                    <a:pt x="14556" y="30342"/>
                  </a:cubicBezTo>
                  <a:cubicBezTo>
                    <a:pt x="14431" y="31368"/>
                    <a:pt x="14133" y="32380"/>
                    <a:pt x="13848" y="33380"/>
                  </a:cubicBezTo>
                  <a:cubicBezTo>
                    <a:pt x="13208" y="35616"/>
                    <a:pt x="12117" y="37646"/>
                    <a:pt x="10855" y="39580"/>
                  </a:cubicBezTo>
                  <a:cubicBezTo>
                    <a:pt x="10290" y="40448"/>
                    <a:pt x="9595" y="41230"/>
                    <a:pt x="8831" y="41988"/>
                  </a:cubicBezTo>
                  <a:cubicBezTo>
                    <a:pt x="8981" y="41691"/>
                    <a:pt x="9123" y="41392"/>
                    <a:pt x="9284" y="41102"/>
                  </a:cubicBezTo>
                  <a:cubicBezTo>
                    <a:pt x="10178" y="39488"/>
                    <a:pt x="11017" y="37851"/>
                    <a:pt x="11634" y="36102"/>
                  </a:cubicBezTo>
                  <a:cubicBezTo>
                    <a:pt x="12240" y="34380"/>
                    <a:pt x="12625" y="32631"/>
                    <a:pt x="12527" y="30792"/>
                  </a:cubicBezTo>
                  <a:cubicBezTo>
                    <a:pt x="12506" y="30399"/>
                    <a:pt x="12595" y="30004"/>
                    <a:pt x="12620" y="29608"/>
                  </a:cubicBezTo>
                  <a:cubicBezTo>
                    <a:pt x="12703" y="28257"/>
                    <a:pt x="12604" y="26915"/>
                    <a:pt x="12399" y="25575"/>
                  </a:cubicBezTo>
                  <a:cubicBezTo>
                    <a:pt x="12156" y="23986"/>
                    <a:pt x="11962" y="22389"/>
                    <a:pt x="11747" y="20796"/>
                  </a:cubicBezTo>
                  <a:cubicBezTo>
                    <a:pt x="11700" y="20795"/>
                    <a:pt x="11655" y="20793"/>
                    <a:pt x="11610" y="20792"/>
                  </a:cubicBezTo>
                  <a:cubicBezTo>
                    <a:pt x="11587" y="20954"/>
                    <a:pt x="11526" y="21121"/>
                    <a:pt x="11550" y="21276"/>
                  </a:cubicBezTo>
                  <a:cubicBezTo>
                    <a:pt x="11693" y="22244"/>
                    <a:pt x="11884" y="23208"/>
                    <a:pt x="11999" y="24180"/>
                  </a:cubicBezTo>
                  <a:cubicBezTo>
                    <a:pt x="12100" y="25032"/>
                    <a:pt x="12151" y="25893"/>
                    <a:pt x="12171" y="26751"/>
                  </a:cubicBezTo>
                  <a:cubicBezTo>
                    <a:pt x="12193" y="27700"/>
                    <a:pt x="12181" y="28652"/>
                    <a:pt x="12138" y="29601"/>
                  </a:cubicBezTo>
                  <a:cubicBezTo>
                    <a:pt x="12097" y="30521"/>
                    <a:pt x="12022" y="31442"/>
                    <a:pt x="11920" y="32356"/>
                  </a:cubicBezTo>
                  <a:cubicBezTo>
                    <a:pt x="11709" y="34233"/>
                    <a:pt x="11078" y="35983"/>
                    <a:pt x="10341" y="37711"/>
                  </a:cubicBezTo>
                  <a:cubicBezTo>
                    <a:pt x="9714" y="39183"/>
                    <a:pt x="8935" y="40576"/>
                    <a:pt x="8219" y="42001"/>
                  </a:cubicBezTo>
                  <a:cubicBezTo>
                    <a:pt x="7972" y="42494"/>
                    <a:pt x="7789" y="43018"/>
                    <a:pt x="7548" y="43514"/>
                  </a:cubicBezTo>
                  <a:cubicBezTo>
                    <a:pt x="7035" y="44579"/>
                    <a:pt x="6217" y="45424"/>
                    <a:pt x="5474" y="46323"/>
                  </a:cubicBezTo>
                  <a:cubicBezTo>
                    <a:pt x="5163" y="46700"/>
                    <a:pt x="4844" y="47072"/>
                    <a:pt x="4492" y="47491"/>
                  </a:cubicBezTo>
                  <a:cubicBezTo>
                    <a:pt x="4291" y="47161"/>
                    <a:pt x="4480" y="46882"/>
                    <a:pt x="4622" y="46675"/>
                  </a:cubicBezTo>
                  <a:cubicBezTo>
                    <a:pt x="5616" y="45224"/>
                    <a:pt x="6180" y="43553"/>
                    <a:pt x="7013" y="42021"/>
                  </a:cubicBezTo>
                  <a:cubicBezTo>
                    <a:pt x="7422" y="41269"/>
                    <a:pt x="7732" y="40464"/>
                    <a:pt x="8102" y="39690"/>
                  </a:cubicBezTo>
                  <a:cubicBezTo>
                    <a:pt x="9002" y="37812"/>
                    <a:pt x="9479" y="35821"/>
                    <a:pt x="9717" y="33760"/>
                  </a:cubicBezTo>
                  <a:cubicBezTo>
                    <a:pt x="9906" y="32111"/>
                    <a:pt x="9930" y="30463"/>
                    <a:pt x="9947" y="28802"/>
                  </a:cubicBezTo>
                  <a:cubicBezTo>
                    <a:pt x="9969" y="26574"/>
                    <a:pt x="9802" y="24396"/>
                    <a:pt x="9303" y="22226"/>
                  </a:cubicBezTo>
                  <a:lnTo>
                    <a:pt x="9305" y="22226"/>
                  </a:lnTo>
                  <a:cubicBezTo>
                    <a:pt x="8981" y="20822"/>
                    <a:pt x="8774" y="19390"/>
                    <a:pt x="8569" y="17963"/>
                  </a:cubicBezTo>
                  <a:cubicBezTo>
                    <a:pt x="8387" y="16694"/>
                    <a:pt x="8595" y="15471"/>
                    <a:pt x="9093" y="14276"/>
                  </a:cubicBezTo>
                  <a:cubicBezTo>
                    <a:pt x="10035" y="12010"/>
                    <a:pt x="11443" y="10043"/>
                    <a:pt x="12914" y="8104"/>
                  </a:cubicBezTo>
                  <a:cubicBezTo>
                    <a:pt x="14642" y="5826"/>
                    <a:pt x="16500" y="3664"/>
                    <a:pt x="18515" y="1635"/>
                  </a:cubicBezTo>
                  <a:cubicBezTo>
                    <a:pt x="18556" y="1593"/>
                    <a:pt x="18610" y="1563"/>
                    <a:pt x="18762" y="1453"/>
                  </a:cubicBezTo>
                  <a:close/>
                  <a:moveTo>
                    <a:pt x="19885" y="0"/>
                  </a:moveTo>
                  <a:cubicBezTo>
                    <a:pt x="19052" y="427"/>
                    <a:pt x="18452" y="838"/>
                    <a:pt x="17936" y="1352"/>
                  </a:cubicBezTo>
                  <a:cubicBezTo>
                    <a:pt x="16088" y="3194"/>
                    <a:pt x="14357" y="5139"/>
                    <a:pt x="12747" y="7199"/>
                  </a:cubicBezTo>
                  <a:cubicBezTo>
                    <a:pt x="11437" y="8873"/>
                    <a:pt x="10187" y="10574"/>
                    <a:pt x="9115" y="12413"/>
                  </a:cubicBezTo>
                  <a:cubicBezTo>
                    <a:pt x="7807" y="14656"/>
                    <a:pt x="7518" y="17002"/>
                    <a:pt x="8096" y="19511"/>
                  </a:cubicBezTo>
                  <a:cubicBezTo>
                    <a:pt x="8475" y="21156"/>
                    <a:pt x="8796" y="22814"/>
                    <a:pt x="9085" y="24478"/>
                  </a:cubicBezTo>
                  <a:cubicBezTo>
                    <a:pt x="9338" y="25930"/>
                    <a:pt x="9326" y="27402"/>
                    <a:pt x="9356" y="28876"/>
                  </a:cubicBezTo>
                  <a:cubicBezTo>
                    <a:pt x="9401" y="31066"/>
                    <a:pt x="9246" y="33228"/>
                    <a:pt x="8903" y="35385"/>
                  </a:cubicBezTo>
                  <a:cubicBezTo>
                    <a:pt x="8605" y="37252"/>
                    <a:pt x="7923" y="38997"/>
                    <a:pt x="7186" y="40718"/>
                  </a:cubicBezTo>
                  <a:cubicBezTo>
                    <a:pt x="6632" y="42016"/>
                    <a:pt x="5998" y="43279"/>
                    <a:pt x="5384" y="44552"/>
                  </a:cubicBezTo>
                  <a:cubicBezTo>
                    <a:pt x="4865" y="45628"/>
                    <a:pt x="4377" y="46723"/>
                    <a:pt x="3786" y="47761"/>
                  </a:cubicBezTo>
                  <a:cubicBezTo>
                    <a:pt x="3044" y="49060"/>
                    <a:pt x="1927" y="50039"/>
                    <a:pt x="778" y="50973"/>
                  </a:cubicBezTo>
                  <a:cubicBezTo>
                    <a:pt x="539" y="51167"/>
                    <a:pt x="261" y="51335"/>
                    <a:pt x="82" y="51574"/>
                  </a:cubicBezTo>
                  <a:cubicBezTo>
                    <a:pt x="56" y="51609"/>
                    <a:pt x="26" y="51639"/>
                    <a:pt x="1" y="51672"/>
                  </a:cubicBezTo>
                  <a:lnTo>
                    <a:pt x="816" y="51672"/>
                  </a:lnTo>
                  <a:cubicBezTo>
                    <a:pt x="2014" y="50743"/>
                    <a:pt x="3095" y="49679"/>
                    <a:pt x="4199" y="48643"/>
                  </a:cubicBezTo>
                  <a:cubicBezTo>
                    <a:pt x="5526" y="47397"/>
                    <a:pt x="6601" y="45931"/>
                    <a:pt x="7747" y="44526"/>
                  </a:cubicBezTo>
                  <a:cubicBezTo>
                    <a:pt x="9067" y="42906"/>
                    <a:pt x="10383" y="41288"/>
                    <a:pt x="11509" y="39523"/>
                  </a:cubicBezTo>
                  <a:cubicBezTo>
                    <a:pt x="12640" y="37753"/>
                    <a:pt x="13551" y="35894"/>
                    <a:pt x="14145" y="33863"/>
                  </a:cubicBezTo>
                  <a:cubicBezTo>
                    <a:pt x="14526" y="32559"/>
                    <a:pt x="14778" y="31248"/>
                    <a:pt x="14939" y="29909"/>
                  </a:cubicBezTo>
                  <a:cubicBezTo>
                    <a:pt x="15073" y="28783"/>
                    <a:pt x="15237" y="27669"/>
                    <a:pt x="15150" y="26520"/>
                  </a:cubicBezTo>
                  <a:cubicBezTo>
                    <a:pt x="15048" y="25180"/>
                    <a:pt x="15121" y="23828"/>
                    <a:pt x="15054" y="22485"/>
                  </a:cubicBezTo>
                  <a:cubicBezTo>
                    <a:pt x="14999" y="21413"/>
                    <a:pt x="14789" y="20348"/>
                    <a:pt x="14759" y="19277"/>
                  </a:cubicBezTo>
                  <a:cubicBezTo>
                    <a:pt x="14729" y="18184"/>
                    <a:pt x="14855" y="17089"/>
                    <a:pt x="14878" y="15993"/>
                  </a:cubicBezTo>
                  <a:cubicBezTo>
                    <a:pt x="14938" y="13100"/>
                    <a:pt x="15711" y="10362"/>
                    <a:pt x="16687" y="7673"/>
                  </a:cubicBezTo>
                  <a:cubicBezTo>
                    <a:pt x="17030" y="6727"/>
                    <a:pt x="17484" y="5820"/>
                    <a:pt x="17891" y="4898"/>
                  </a:cubicBezTo>
                  <a:cubicBezTo>
                    <a:pt x="18387" y="3778"/>
                    <a:pt x="18899" y="2664"/>
                    <a:pt x="19378" y="1537"/>
                  </a:cubicBezTo>
                  <a:cubicBezTo>
                    <a:pt x="19565" y="1097"/>
                    <a:pt x="19681" y="626"/>
                    <a:pt x="19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2"/>
            <p:cNvSpPr/>
            <p:nvPr/>
          </p:nvSpPr>
          <p:spPr>
            <a:xfrm>
              <a:off x="2000300" y="4217900"/>
              <a:ext cx="206225" cy="181300"/>
            </a:xfrm>
            <a:custGeom>
              <a:rect b="b" l="l" r="r" t="t"/>
              <a:pathLst>
                <a:path extrusionOk="0" h="7252" w="8249">
                  <a:moveTo>
                    <a:pt x="8248" y="1"/>
                  </a:moveTo>
                  <a:cubicBezTo>
                    <a:pt x="8239" y="14"/>
                    <a:pt x="8227" y="25"/>
                    <a:pt x="8217" y="37"/>
                  </a:cubicBezTo>
                  <a:cubicBezTo>
                    <a:pt x="6800" y="1816"/>
                    <a:pt x="5364" y="3572"/>
                    <a:pt x="3609" y="5037"/>
                  </a:cubicBezTo>
                  <a:cubicBezTo>
                    <a:pt x="2514" y="5951"/>
                    <a:pt x="1289" y="6664"/>
                    <a:pt x="0" y="7252"/>
                  </a:cubicBezTo>
                  <a:lnTo>
                    <a:pt x="1326" y="7252"/>
                  </a:lnTo>
                  <a:cubicBezTo>
                    <a:pt x="2911" y="6377"/>
                    <a:pt x="4296" y="5272"/>
                    <a:pt x="5551" y="4005"/>
                  </a:cubicBezTo>
                  <a:cubicBezTo>
                    <a:pt x="6522" y="3023"/>
                    <a:pt x="7367" y="1917"/>
                    <a:pt x="8248" y="846"/>
                  </a:cubicBezTo>
                  <a:lnTo>
                    <a:pt x="8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2"/>
            <p:cNvSpPr/>
            <p:nvPr/>
          </p:nvSpPr>
          <p:spPr>
            <a:xfrm>
              <a:off x="1677050" y="4095350"/>
              <a:ext cx="529500" cy="303850"/>
            </a:xfrm>
            <a:custGeom>
              <a:rect b="b" l="l" r="r" t="t"/>
              <a:pathLst>
                <a:path extrusionOk="0" h="12154" w="21180">
                  <a:moveTo>
                    <a:pt x="21180" y="0"/>
                  </a:moveTo>
                  <a:cubicBezTo>
                    <a:pt x="20620" y="49"/>
                    <a:pt x="20063" y="101"/>
                    <a:pt x="19506" y="161"/>
                  </a:cubicBezTo>
                  <a:cubicBezTo>
                    <a:pt x="18935" y="224"/>
                    <a:pt x="18368" y="397"/>
                    <a:pt x="17819" y="582"/>
                  </a:cubicBezTo>
                  <a:cubicBezTo>
                    <a:pt x="16419" y="1055"/>
                    <a:pt x="15073" y="1646"/>
                    <a:pt x="13747" y="2307"/>
                  </a:cubicBezTo>
                  <a:cubicBezTo>
                    <a:pt x="12141" y="3106"/>
                    <a:pt x="10656" y="4080"/>
                    <a:pt x="9220" y="5131"/>
                  </a:cubicBezTo>
                  <a:cubicBezTo>
                    <a:pt x="8283" y="5817"/>
                    <a:pt x="7479" y="6680"/>
                    <a:pt x="6565" y="7404"/>
                  </a:cubicBezTo>
                  <a:cubicBezTo>
                    <a:pt x="4954" y="8676"/>
                    <a:pt x="3351" y="9968"/>
                    <a:pt x="1661" y="11128"/>
                  </a:cubicBezTo>
                  <a:cubicBezTo>
                    <a:pt x="1122" y="11497"/>
                    <a:pt x="566" y="11834"/>
                    <a:pt x="1" y="12154"/>
                  </a:cubicBezTo>
                  <a:lnTo>
                    <a:pt x="1041" y="12154"/>
                  </a:lnTo>
                  <a:cubicBezTo>
                    <a:pt x="1360" y="11968"/>
                    <a:pt x="1683" y="11790"/>
                    <a:pt x="1995" y="11587"/>
                  </a:cubicBezTo>
                  <a:cubicBezTo>
                    <a:pt x="3202" y="10802"/>
                    <a:pt x="4357" y="9927"/>
                    <a:pt x="5476" y="9022"/>
                  </a:cubicBezTo>
                  <a:cubicBezTo>
                    <a:pt x="6832" y="7924"/>
                    <a:pt x="8101" y="6719"/>
                    <a:pt x="9459" y="5625"/>
                  </a:cubicBezTo>
                  <a:cubicBezTo>
                    <a:pt x="10219" y="5010"/>
                    <a:pt x="11100" y="4548"/>
                    <a:pt x="11896" y="3973"/>
                  </a:cubicBezTo>
                  <a:cubicBezTo>
                    <a:pt x="13049" y="3140"/>
                    <a:pt x="14362" y="2612"/>
                    <a:pt x="15611" y="1961"/>
                  </a:cubicBezTo>
                  <a:cubicBezTo>
                    <a:pt x="15935" y="1793"/>
                    <a:pt x="16284" y="1664"/>
                    <a:pt x="16634" y="1554"/>
                  </a:cubicBezTo>
                  <a:cubicBezTo>
                    <a:pt x="17705" y="1214"/>
                    <a:pt x="18765" y="817"/>
                    <a:pt x="19860" y="579"/>
                  </a:cubicBezTo>
                  <a:cubicBezTo>
                    <a:pt x="20297" y="485"/>
                    <a:pt x="20738" y="415"/>
                    <a:pt x="21180" y="363"/>
                  </a:cubicBezTo>
                  <a:lnTo>
                    <a:pt x="211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2"/>
            <p:cNvSpPr/>
            <p:nvPr/>
          </p:nvSpPr>
          <p:spPr>
            <a:xfrm>
              <a:off x="1366850" y="3372600"/>
              <a:ext cx="288575" cy="1026600"/>
            </a:xfrm>
            <a:custGeom>
              <a:rect b="b" l="l" r="r" t="t"/>
              <a:pathLst>
                <a:path extrusionOk="0" h="41064" w="11543">
                  <a:moveTo>
                    <a:pt x="834" y="0"/>
                  </a:moveTo>
                  <a:cubicBezTo>
                    <a:pt x="437" y="284"/>
                    <a:pt x="244" y="698"/>
                    <a:pt x="1" y="1220"/>
                  </a:cubicBezTo>
                  <a:cubicBezTo>
                    <a:pt x="265" y="1098"/>
                    <a:pt x="413" y="1030"/>
                    <a:pt x="613" y="937"/>
                  </a:cubicBezTo>
                  <a:cubicBezTo>
                    <a:pt x="1014" y="2549"/>
                    <a:pt x="1700" y="3987"/>
                    <a:pt x="2429" y="5405"/>
                  </a:cubicBezTo>
                  <a:cubicBezTo>
                    <a:pt x="2512" y="5569"/>
                    <a:pt x="2557" y="5752"/>
                    <a:pt x="2637" y="5918"/>
                  </a:cubicBezTo>
                  <a:cubicBezTo>
                    <a:pt x="3285" y="7239"/>
                    <a:pt x="3872" y="8597"/>
                    <a:pt x="4605" y="9869"/>
                  </a:cubicBezTo>
                  <a:cubicBezTo>
                    <a:pt x="5829" y="11996"/>
                    <a:pt x="7133" y="14077"/>
                    <a:pt x="8437" y="16155"/>
                  </a:cubicBezTo>
                  <a:cubicBezTo>
                    <a:pt x="9490" y="17831"/>
                    <a:pt x="10030" y="19665"/>
                    <a:pt x="10273" y="21607"/>
                  </a:cubicBezTo>
                  <a:cubicBezTo>
                    <a:pt x="10399" y="22613"/>
                    <a:pt x="10544" y="23617"/>
                    <a:pt x="10631" y="24626"/>
                  </a:cubicBezTo>
                  <a:cubicBezTo>
                    <a:pt x="10700" y="25417"/>
                    <a:pt x="10730" y="26216"/>
                    <a:pt x="10709" y="27010"/>
                  </a:cubicBezTo>
                  <a:cubicBezTo>
                    <a:pt x="10675" y="28301"/>
                    <a:pt x="10407" y="29560"/>
                    <a:pt x="10141" y="30825"/>
                  </a:cubicBezTo>
                  <a:cubicBezTo>
                    <a:pt x="9830" y="32301"/>
                    <a:pt x="9559" y="33786"/>
                    <a:pt x="8983" y="35184"/>
                  </a:cubicBezTo>
                  <a:cubicBezTo>
                    <a:pt x="8339" y="36744"/>
                    <a:pt x="7623" y="38246"/>
                    <a:pt x="6299" y="39405"/>
                  </a:cubicBezTo>
                  <a:cubicBezTo>
                    <a:pt x="5706" y="39926"/>
                    <a:pt x="5150" y="40488"/>
                    <a:pt x="4605" y="41064"/>
                  </a:cubicBezTo>
                  <a:lnTo>
                    <a:pt x="5419" y="41064"/>
                  </a:lnTo>
                  <a:cubicBezTo>
                    <a:pt x="5717" y="40784"/>
                    <a:pt x="6014" y="40506"/>
                    <a:pt x="6308" y="40222"/>
                  </a:cubicBezTo>
                  <a:cubicBezTo>
                    <a:pt x="7010" y="39538"/>
                    <a:pt x="7819" y="38938"/>
                    <a:pt x="8299" y="38065"/>
                  </a:cubicBezTo>
                  <a:cubicBezTo>
                    <a:pt x="9216" y="36398"/>
                    <a:pt x="9999" y="34667"/>
                    <a:pt x="10399" y="32793"/>
                  </a:cubicBezTo>
                  <a:cubicBezTo>
                    <a:pt x="10559" y="32047"/>
                    <a:pt x="10604" y="31273"/>
                    <a:pt x="10819" y="30545"/>
                  </a:cubicBezTo>
                  <a:cubicBezTo>
                    <a:pt x="11402" y="28574"/>
                    <a:pt x="11542" y="26577"/>
                    <a:pt x="11311" y="24543"/>
                  </a:cubicBezTo>
                  <a:cubicBezTo>
                    <a:pt x="11202" y="23596"/>
                    <a:pt x="11060" y="22650"/>
                    <a:pt x="10998" y="21698"/>
                  </a:cubicBezTo>
                  <a:lnTo>
                    <a:pt x="10998" y="21700"/>
                  </a:lnTo>
                  <a:cubicBezTo>
                    <a:pt x="10902" y="20203"/>
                    <a:pt x="10431" y="18803"/>
                    <a:pt x="9846" y="17461"/>
                  </a:cubicBezTo>
                  <a:cubicBezTo>
                    <a:pt x="8748" y="14943"/>
                    <a:pt x="7112" y="12730"/>
                    <a:pt x="5638" y="10430"/>
                  </a:cubicBezTo>
                  <a:cubicBezTo>
                    <a:pt x="4908" y="9291"/>
                    <a:pt x="4266" y="8112"/>
                    <a:pt x="3650" y="6915"/>
                  </a:cubicBezTo>
                  <a:cubicBezTo>
                    <a:pt x="3117" y="5878"/>
                    <a:pt x="2640" y="4812"/>
                    <a:pt x="2151" y="3754"/>
                  </a:cubicBezTo>
                  <a:cubicBezTo>
                    <a:pt x="1932" y="3281"/>
                    <a:pt x="1712" y="2808"/>
                    <a:pt x="1544" y="2317"/>
                  </a:cubicBezTo>
                  <a:cubicBezTo>
                    <a:pt x="1290" y="1569"/>
                    <a:pt x="1077" y="805"/>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2"/>
            <p:cNvSpPr/>
            <p:nvPr/>
          </p:nvSpPr>
          <p:spPr>
            <a:xfrm>
              <a:off x="1425025" y="3692150"/>
              <a:ext cx="152125" cy="707050"/>
            </a:xfrm>
            <a:custGeom>
              <a:rect b="b" l="l" r="r" t="t"/>
              <a:pathLst>
                <a:path extrusionOk="0" h="28282" w="6085">
                  <a:moveTo>
                    <a:pt x="1023" y="0"/>
                  </a:moveTo>
                  <a:cubicBezTo>
                    <a:pt x="975" y="20"/>
                    <a:pt x="928" y="41"/>
                    <a:pt x="880" y="60"/>
                  </a:cubicBezTo>
                  <a:cubicBezTo>
                    <a:pt x="979" y="334"/>
                    <a:pt x="1054" y="620"/>
                    <a:pt x="1182" y="880"/>
                  </a:cubicBezTo>
                  <a:cubicBezTo>
                    <a:pt x="1794" y="2118"/>
                    <a:pt x="2411" y="3351"/>
                    <a:pt x="3184" y="4504"/>
                  </a:cubicBezTo>
                  <a:cubicBezTo>
                    <a:pt x="3572" y="5085"/>
                    <a:pt x="3839" y="5749"/>
                    <a:pt x="4131" y="6390"/>
                  </a:cubicBezTo>
                  <a:cubicBezTo>
                    <a:pt x="4751" y="7743"/>
                    <a:pt x="4979" y="9199"/>
                    <a:pt x="5247" y="10649"/>
                  </a:cubicBezTo>
                  <a:cubicBezTo>
                    <a:pt x="5360" y="11267"/>
                    <a:pt x="5433" y="11867"/>
                    <a:pt x="5293" y="12471"/>
                  </a:cubicBezTo>
                  <a:cubicBezTo>
                    <a:pt x="5086" y="13369"/>
                    <a:pt x="4863" y="14264"/>
                    <a:pt x="4605" y="15146"/>
                  </a:cubicBezTo>
                  <a:cubicBezTo>
                    <a:pt x="4355" y="16001"/>
                    <a:pt x="4005" y="16826"/>
                    <a:pt x="3782" y="17686"/>
                  </a:cubicBezTo>
                  <a:cubicBezTo>
                    <a:pt x="3268" y="19673"/>
                    <a:pt x="2803" y="21671"/>
                    <a:pt x="2320" y="23665"/>
                  </a:cubicBezTo>
                  <a:cubicBezTo>
                    <a:pt x="1969" y="25114"/>
                    <a:pt x="1361" y="26437"/>
                    <a:pt x="475" y="27643"/>
                  </a:cubicBezTo>
                  <a:cubicBezTo>
                    <a:pt x="322" y="27852"/>
                    <a:pt x="143" y="28056"/>
                    <a:pt x="0" y="28282"/>
                  </a:cubicBezTo>
                  <a:lnTo>
                    <a:pt x="298" y="28282"/>
                  </a:lnTo>
                  <a:cubicBezTo>
                    <a:pt x="408" y="28141"/>
                    <a:pt x="517" y="27998"/>
                    <a:pt x="641" y="27870"/>
                  </a:cubicBezTo>
                  <a:cubicBezTo>
                    <a:pt x="1629" y="26847"/>
                    <a:pt x="2229" y="25592"/>
                    <a:pt x="2674" y="24288"/>
                  </a:cubicBezTo>
                  <a:cubicBezTo>
                    <a:pt x="3127" y="22963"/>
                    <a:pt x="3381" y="21569"/>
                    <a:pt x="3739" y="20211"/>
                  </a:cubicBezTo>
                  <a:cubicBezTo>
                    <a:pt x="4005" y="19201"/>
                    <a:pt x="4286" y="18195"/>
                    <a:pt x="4581" y="17193"/>
                  </a:cubicBezTo>
                  <a:cubicBezTo>
                    <a:pt x="4970" y="15870"/>
                    <a:pt x="5448" y="14567"/>
                    <a:pt x="5754" y="13225"/>
                  </a:cubicBezTo>
                  <a:cubicBezTo>
                    <a:pt x="5933" y="12438"/>
                    <a:pt x="6084" y="11602"/>
                    <a:pt x="5797" y="10770"/>
                  </a:cubicBezTo>
                  <a:cubicBezTo>
                    <a:pt x="5648" y="10340"/>
                    <a:pt x="5594" y="9877"/>
                    <a:pt x="5512" y="9426"/>
                  </a:cubicBezTo>
                  <a:cubicBezTo>
                    <a:pt x="5196" y="7686"/>
                    <a:pt x="4587" y="6064"/>
                    <a:pt x="3654" y="4558"/>
                  </a:cubicBezTo>
                  <a:cubicBezTo>
                    <a:pt x="2946" y="3412"/>
                    <a:pt x="2265" y="2251"/>
                    <a:pt x="1582" y="1091"/>
                  </a:cubicBezTo>
                  <a:cubicBezTo>
                    <a:pt x="1376" y="739"/>
                    <a:pt x="1208" y="364"/>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2"/>
            <p:cNvSpPr/>
            <p:nvPr/>
          </p:nvSpPr>
          <p:spPr>
            <a:xfrm>
              <a:off x="1789525" y="4291325"/>
              <a:ext cx="146950" cy="107875"/>
            </a:xfrm>
            <a:custGeom>
              <a:rect b="b" l="l" r="r" t="t"/>
              <a:pathLst>
                <a:path extrusionOk="0" h="4315" w="5878">
                  <a:moveTo>
                    <a:pt x="5878" y="1"/>
                  </a:moveTo>
                  <a:cubicBezTo>
                    <a:pt x="5252" y="47"/>
                    <a:pt x="4918" y="377"/>
                    <a:pt x="4580" y="617"/>
                  </a:cubicBezTo>
                  <a:cubicBezTo>
                    <a:pt x="3933" y="1079"/>
                    <a:pt x="3335" y="1610"/>
                    <a:pt x="2720" y="2115"/>
                  </a:cubicBezTo>
                  <a:cubicBezTo>
                    <a:pt x="1843" y="2834"/>
                    <a:pt x="1010" y="3616"/>
                    <a:pt x="82" y="4262"/>
                  </a:cubicBezTo>
                  <a:cubicBezTo>
                    <a:pt x="55" y="4282"/>
                    <a:pt x="26" y="4297"/>
                    <a:pt x="1" y="4315"/>
                  </a:cubicBezTo>
                  <a:lnTo>
                    <a:pt x="929" y="4315"/>
                  </a:lnTo>
                  <a:cubicBezTo>
                    <a:pt x="1193" y="4109"/>
                    <a:pt x="1457" y="3900"/>
                    <a:pt x="1691" y="3665"/>
                  </a:cubicBezTo>
                  <a:cubicBezTo>
                    <a:pt x="2885" y="2462"/>
                    <a:pt x="4202" y="1413"/>
                    <a:pt x="5530" y="372"/>
                  </a:cubicBezTo>
                  <a:cubicBezTo>
                    <a:pt x="5621" y="301"/>
                    <a:pt x="5690" y="204"/>
                    <a:pt x="5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4" name="Google Shape;384;p32"/>
          <p:cNvPicPr preferRelativeResize="0"/>
          <p:nvPr/>
        </p:nvPicPr>
        <p:blipFill rotWithShape="1">
          <a:blip r:embed="rId4">
            <a:alphaModFix/>
          </a:blip>
          <a:srcRect b="29760" l="0" r="0" t="0"/>
          <a:stretch/>
        </p:blipFill>
        <p:spPr>
          <a:xfrm>
            <a:off x="0" y="2580950"/>
            <a:ext cx="9144001" cy="2562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cxnSp>
        <p:nvCxnSpPr>
          <p:cNvPr id="389" name="Google Shape;389;p33"/>
          <p:cNvCxnSpPr>
            <a:stCxn id="390" idx="3"/>
            <a:endCxn id="391" idx="1"/>
          </p:cNvCxnSpPr>
          <p:nvPr/>
        </p:nvCxnSpPr>
        <p:spPr>
          <a:xfrm>
            <a:off x="1412225" y="2970927"/>
            <a:ext cx="666300" cy="0"/>
          </a:xfrm>
          <a:prstGeom prst="straightConnector1">
            <a:avLst/>
          </a:prstGeom>
          <a:noFill/>
          <a:ln cap="flat" cmpd="sng" w="9525">
            <a:solidFill>
              <a:schemeClr val="dk1"/>
            </a:solidFill>
            <a:prstDash val="solid"/>
            <a:round/>
            <a:headEnd len="med" w="med" type="none"/>
            <a:tailEnd len="med" w="med" type="none"/>
          </a:ln>
        </p:spPr>
      </p:cxnSp>
      <p:cxnSp>
        <p:nvCxnSpPr>
          <p:cNvPr id="392" name="Google Shape;392;p33"/>
          <p:cNvCxnSpPr>
            <a:stCxn id="391" idx="3"/>
            <a:endCxn id="393" idx="1"/>
          </p:cNvCxnSpPr>
          <p:nvPr/>
        </p:nvCxnSpPr>
        <p:spPr>
          <a:xfrm>
            <a:off x="2771925" y="2970927"/>
            <a:ext cx="666300" cy="0"/>
          </a:xfrm>
          <a:prstGeom prst="straightConnector1">
            <a:avLst/>
          </a:prstGeom>
          <a:noFill/>
          <a:ln cap="flat" cmpd="sng" w="9525">
            <a:solidFill>
              <a:schemeClr val="dk1"/>
            </a:solidFill>
            <a:prstDash val="solid"/>
            <a:round/>
            <a:headEnd len="med" w="med" type="none"/>
            <a:tailEnd len="med" w="med" type="none"/>
          </a:ln>
        </p:spPr>
      </p:cxnSp>
      <p:cxnSp>
        <p:nvCxnSpPr>
          <p:cNvPr id="394" name="Google Shape;394;p33"/>
          <p:cNvCxnSpPr>
            <a:stCxn id="393" idx="3"/>
            <a:endCxn id="395" idx="1"/>
          </p:cNvCxnSpPr>
          <p:nvPr/>
        </p:nvCxnSpPr>
        <p:spPr>
          <a:xfrm>
            <a:off x="4131626" y="2970927"/>
            <a:ext cx="666300" cy="0"/>
          </a:xfrm>
          <a:prstGeom prst="straightConnector1">
            <a:avLst/>
          </a:prstGeom>
          <a:noFill/>
          <a:ln cap="flat" cmpd="sng" w="9525">
            <a:solidFill>
              <a:schemeClr val="dk1"/>
            </a:solidFill>
            <a:prstDash val="solid"/>
            <a:round/>
            <a:headEnd len="med" w="med" type="none"/>
            <a:tailEnd len="med" w="med" type="none"/>
          </a:ln>
        </p:spPr>
      </p:cxnSp>
      <p:cxnSp>
        <p:nvCxnSpPr>
          <p:cNvPr id="396" name="Google Shape;396;p33"/>
          <p:cNvCxnSpPr>
            <a:stCxn id="395" idx="3"/>
            <a:endCxn id="397" idx="1"/>
          </p:cNvCxnSpPr>
          <p:nvPr/>
        </p:nvCxnSpPr>
        <p:spPr>
          <a:xfrm>
            <a:off x="5491326" y="2970927"/>
            <a:ext cx="666300" cy="0"/>
          </a:xfrm>
          <a:prstGeom prst="straightConnector1">
            <a:avLst/>
          </a:prstGeom>
          <a:noFill/>
          <a:ln cap="flat" cmpd="sng" w="9525">
            <a:solidFill>
              <a:schemeClr val="dk1"/>
            </a:solidFill>
            <a:prstDash val="solid"/>
            <a:round/>
            <a:headEnd len="med" w="med" type="none"/>
            <a:tailEnd len="med" w="med" type="none"/>
          </a:ln>
        </p:spPr>
      </p:cxnSp>
      <p:cxnSp>
        <p:nvCxnSpPr>
          <p:cNvPr id="398" name="Google Shape;398;p33"/>
          <p:cNvCxnSpPr>
            <a:stCxn id="397" idx="3"/>
          </p:cNvCxnSpPr>
          <p:nvPr/>
        </p:nvCxnSpPr>
        <p:spPr>
          <a:xfrm>
            <a:off x="6851026" y="2970927"/>
            <a:ext cx="678300" cy="0"/>
          </a:xfrm>
          <a:prstGeom prst="straightConnector1">
            <a:avLst/>
          </a:prstGeom>
          <a:noFill/>
          <a:ln cap="flat" cmpd="sng" w="9525">
            <a:solidFill>
              <a:schemeClr val="dk1"/>
            </a:solidFill>
            <a:prstDash val="solid"/>
            <a:round/>
            <a:headEnd len="med" w="med" type="none"/>
            <a:tailEnd len="med" w="med" type="none"/>
          </a:ln>
        </p:spPr>
      </p:cxnSp>
      <p:cxnSp>
        <p:nvCxnSpPr>
          <p:cNvPr id="399" name="Google Shape;399;p33"/>
          <p:cNvCxnSpPr>
            <a:stCxn id="391" idx="1"/>
            <a:endCxn id="400" idx="1"/>
          </p:cNvCxnSpPr>
          <p:nvPr/>
        </p:nvCxnSpPr>
        <p:spPr>
          <a:xfrm flipH="1">
            <a:off x="1943025" y="2970927"/>
            <a:ext cx="135600" cy="1113600"/>
          </a:xfrm>
          <a:prstGeom prst="straightConnector1">
            <a:avLst/>
          </a:prstGeom>
          <a:noFill/>
          <a:ln cap="flat" cmpd="sng" w="9525">
            <a:solidFill>
              <a:schemeClr val="dk1"/>
            </a:solidFill>
            <a:prstDash val="solid"/>
            <a:round/>
            <a:headEnd len="med" w="med" type="none"/>
            <a:tailEnd len="med" w="med" type="none"/>
          </a:ln>
        </p:spPr>
      </p:cxnSp>
      <p:cxnSp>
        <p:nvCxnSpPr>
          <p:cNvPr id="401" name="Google Shape;401;p33"/>
          <p:cNvCxnSpPr>
            <a:stCxn id="395" idx="1"/>
            <a:endCxn id="402" idx="1"/>
          </p:cNvCxnSpPr>
          <p:nvPr/>
        </p:nvCxnSpPr>
        <p:spPr>
          <a:xfrm>
            <a:off x="4798026" y="2970927"/>
            <a:ext cx="0" cy="1113600"/>
          </a:xfrm>
          <a:prstGeom prst="straightConnector1">
            <a:avLst/>
          </a:prstGeom>
          <a:noFill/>
          <a:ln cap="flat" cmpd="sng" w="9525">
            <a:solidFill>
              <a:schemeClr val="dk1"/>
            </a:solidFill>
            <a:prstDash val="solid"/>
            <a:round/>
            <a:headEnd len="med" w="med" type="none"/>
            <a:tailEnd len="med" w="med" type="none"/>
          </a:ln>
        </p:spPr>
      </p:cxnSp>
      <p:cxnSp>
        <p:nvCxnSpPr>
          <p:cNvPr id="403" name="Google Shape;403;p33"/>
          <p:cNvCxnSpPr>
            <a:stCxn id="404" idx="1"/>
            <a:endCxn id="390" idx="1"/>
          </p:cNvCxnSpPr>
          <p:nvPr/>
        </p:nvCxnSpPr>
        <p:spPr>
          <a:xfrm>
            <a:off x="718919" y="1894189"/>
            <a:ext cx="0" cy="1076700"/>
          </a:xfrm>
          <a:prstGeom prst="straightConnector1">
            <a:avLst/>
          </a:prstGeom>
          <a:noFill/>
          <a:ln cap="flat" cmpd="sng" w="9525">
            <a:solidFill>
              <a:schemeClr val="dk1"/>
            </a:solidFill>
            <a:prstDash val="solid"/>
            <a:round/>
            <a:headEnd len="med" w="med" type="none"/>
            <a:tailEnd len="med" w="med" type="none"/>
          </a:ln>
        </p:spPr>
      </p:cxnSp>
      <p:cxnSp>
        <p:nvCxnSpPr>
          <p:cNvPr id="405" name="Google Shape;405;p33"/>
          <p:cNvCxnSpPr>
            <a:stCxn id="406" idx="1"/>
            <a:endCxn id="393" idx="1"/>
          </p:cNvCxnSpPr>
          <p:nvPr/>
        </p:nvCxnSpPr>
        <p:spPr>
          <a:xfrm>
            <a:off x="3438325" y="1894189"/>
            <a:ext cx="0" cy="1076700"/>
          </a:xfrm>
          <a:prstGeom prst="straightConnector1">
            <a:avLst/>
          </a:prstGeom>
          <a:noFill/>
          <a:ln cap="flat" cmpd="sng" w="9525">
            <a:solidFill>
              <a:schemeClr val="dk1"/>
            </a:solidFill>
            <a:prstDash val="solid"/>
            <a:round/>
            <a:headEnd len="med" w="med" type="none"/>
            <a:tailEnd len="med" w="med" type="none"/>
          </a:ln>
        </p:spPr>
      </p:cxnSp>
      <p:cxnSp>
        <p:nvCxnSpPr>
          <p:cNvPr id="407" name="Google Shape;407;p33"/>
          <p:cNvCxnSpPr>
            <a:stCxn id="408" idx="1"/>
            <a:endCxn id="397" idx="1"/>
          </p:cNvCxnSpPr>
          <p:nvPr/>
        </p:nvCxnSpPr>
        <p:spPr>
          <a:xfrm>
            <a:off x="6157725" y="1965750"/>
            <a:ext cx="0" cy="1005300"/>
          </a:xfrm>
          <a:prstGeom prst="straightConnector1">
            <a:avLst/>
          </a:prstGeom>
          <a:noFill/>
          <a:ln cap="flat" cmpd="sng" w="9525">
            <a:solidFill>
              <a:schemeClr val="dk1"/>
            </a:solidFill>
            <a:prstDash val="solid"/>
            <a:round/>
            <a:headEnd len="med" w="med" type="none"/>
            <a:tailEnd len="med" w="med" type="none"/>
          </a:ln>
        </p:spPr>
      </p:cxnSp>
      <p:sp>
        <p:nvSpPr>
          <p:cNvPr id="406" name="Google Shape;406;p33"/>
          <p:cNvSpPr/>
          <p:nvPr/>
        </p:nvSpPr>
        <p:spPr>
          <a:xfrm>
            <a:off x="3438325" y="1312789"/>
            <a:ext cx="2238300" cy="1162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3"/>
          <p:cNvSpPr/>
          <p:nvPr/>
        </p:nvSpPr>
        <p:spPr>
          <a:xfrm>
            <a:off x="4798025" y="3431675"/>
            <a:ext cx="2238300" cy="1305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3"/>
          <p:cNvSpPr/>
          <p:nvPr/>
        </p:nvSpPr>
        <p:spPr>
          <a:xfrm>
            <a:off x="6157725" y="1312800"/>
            <a:ext cx="2238300" cy="1305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3"/>
          <p:cNvSpPr/>
          <p:nvPr/>
        </p:nvSpPr>
        <p:spPr>
          <a:xfrm>
            <a:off x="1942900" y="3431676"/>
            <a:ext cx="2373900" cy="1305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3"/>
          <p:cNvSpPr/>
          <p:nvPr/>
        </p:nvSpPr>
        <p:spPr>
          <a:xfrm>
            <a:off x="718919" y="1312789"/>
            <a:ext cx="2238300" cy="1162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3"/>
          <p:cNvSpPr/>
          <p:nvPr/>
        </p:nvSpPr>
        <p:spPr>
          <a:xfrm>
            <a:off x="718925" y="2740977"/>
            <a:ext cx="693300" cy="459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Domine"/>
                <a:ea typeface="Domine"/>
                <a:cs typeface="Domine"/>
                <a:sym typeface="Domine"/>
              </a:rPr>
              <a:t>0</a:t>
            </a:r>
            <a:r>
              <a:rPr lang="en" sz="2400">
                <a:solidFill>
                  <a:schemeClr val="dk1"/>
                </a:solidFill>
                <a:latin typeface="Domine"/>
                <a:ea typeface="Domine"/>
                <a:cs typeface="Domine"/>
                <a:sym typeface="Domine"/>
              </a:rPr>
              <a:t>1</a:t>
            </a:r>
            <a:endParaRPr sz="2400">
              <a:solidFill>
                <a:schemeClr val="dk1"/>
              </a:solidFill>
              <a:latin typeface="Domine"/>
              <a:ea typeface="Domine"/>
              <a:cs typeface="Domine"/>
              <a:sym typeface="Domine"/>
            </a:endParaRPr>
          </a:p>
        </p:txBody>
      </p:sp>
      <p:sp>
        <p:nvSpPr>
          <p:cNvPr id="391" name="Google Shape;391;p33"/>
          <p:cNvSpPr/>
          <p:nvPr/>
        </p:nvSpPr>
        <p:spPr>
          <a:xfrm>
            <a:off x="2078625" y="2740977"/>
            <a:ext cx="693300" cy="459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Domine"/>
                <a:ea typeface="Domine"/>
                <a:cs typeface="Domine"/>
                <a:sym typeface="Domine"/>
              </a:rPr>
              <a:t>0</a:t>
            </a:r>
            <a:r>
              <a:rPr lang="en" sz="2400">
                <a:solidFill>
                  <a:schemeClr val="dk1"/>
                </a:solidFill>
                <a:latin typeface="Domine"/>
                <a:ea typeface="Domine"/>
                <a:cs typeface="Domine"/>
                <a:sym typeface="Domine"/>
              </a:rPr>
              <a:t>2</a:t>
            </a:r>
            <a:endParaRPr sz="2400">
              <a:solidFill>
                <a:schemeClr val="dk1"/>
              </a:solidFill>
              <a:latin typeface="Domine"/>
              <a:ea typeface="Domine"/>
              <a:cs typeface="Domine"/>
              <a:sym typeface="Domine"/>
            </a:endParaRPr>
          </a:p>
        </p:txBody>
      </p:sp>
      <p:sp>
        <p:nvSpPr>
          <p:cNvPr id="393" name="Google Shape;393;p33"/>
          <p:cNvSpPr/>
          <p:nvPr/>
        </p:nvSpPr>
        <p:spPr>
          <a:xfrm>
            <a:off x="3438326" y="2740977"/>
            <a:ext cx="693300" cy="459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Domine"/>
                <a:ea typeface="Domine"/>
                <a:cs typeface="Domine"/>
                <a:sym typeface="Domine"/>
              </a:rPr>
              <a:t>0</a:t>
            </a:r>
            <a:r>
              <a:rPr lang="en" sz="2400">
                <a:solidFill>
                  <a:schemeClr val="dk1"/>
                </a:solidFill>
                <a:latin typeface="Domine"/>
                <a:ea typeface="Domine"/>
                <a:cs typeface="Domine"/>
                <a:sym typeface="Domine"/>
              </a:rPr>
              <a:t>3</a:t>
            </a:r>
            <a:endParaRPr sz="2400">
              <a:solidFill>
                <a:schemeClr val="dk1"/>
              </a:solidFill>
              <a:latin typeface="Domine"/>
              <a:ea typeface="Domine"/>
              <a:cs typeface="Domine"/>
              <a:sym typeface="Domine"/>
            </a:endParaRPr>
          </a:p>
        </p:txBody>
      </p:sp>
      <p:sp>
        <p:nvSpPr>
          <p:cNvPr id="395" name="Google Shape;395;p33"/>
          <p:cNvSpPr/>
          <p:nvPr/>
        </p:nvSpPr>
        <p:spPr>
          <a:xfrm>
            <a:off x="4798026" y="2740977"/>
            <a:ext cx="693300" cy="459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Domine"/>
                <a:ea typeface="Domine"/>
                <a:cs typeface="Domine"/>
                <a:sym typeface="Domine"/>
              </a:rPr>
              <a:t>0</a:t>
            </a:r>
            <a:r>
              <a:rPr lang="en" sz="2400">
                <a:solidFill>
                  <a:schemeClr val="dk1"/>
                </a:solidFill>
                <a:latin typeface="Domine"/>
                <a:ea typeface="Domine"/>
                <a:cs typeface="Domine"/>
                <a:sym typeface="Domine"/>
              </a:rPr>
              <a:t>4</a:t>
            </a:r>
            <a:endParaRPr sz="2400">
              <a:solidFill>
                <a:schemeClr val="dk1"/>
              </a:solidFill>
              <a:latin typeface="Domine"/>
              <a:ea typeface="Domine"/>
              <a:cs typeface="Domine"/>
              <a:sym typeface="Domine"/>
            </a:endParaRPr>
          </a:p>
        </p:txBody>
      </p:sp>
      <p:sp>
        <p:nvSpPr>
          <p:cNvPr id="409" name="Google Shape;409;p3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solidFill>
                <a:schemeClr val="lt1"/>
              </a:solidFill>
            </a:endParaRPr>
          </a:p>
        </p:txBody>
      </p:sp>
      <p:sp>
        <p:nvSpPr>
          <p:cNvPr id="410" name="Google Shape;410;p33"/>
          <p:cNvSpPr txBox="1"/>
          <p:nvPr/>
        </p:nvSpPr>
        <p:spPr>
          <a:xfrm>
            <a:off x="718925" y="1312800"/>
            <a:ext cx="2238300" cy="466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Domine"/>
                <a:ea typeface="Domine"/>
                <a:cs typeface="Domine"/>
                <a:sym typeface="Domine"/>
              </a:rPr>
              <a:t>Data collection</a:t>
            </a:r>
            <a:endParaRPr sz="2200">
              <a:solidFill>
                <a:schemeClr val="dk1"/>
              </a:solidFill>
              <a:latin typeface="Domine"/>
              <a:ea typeface="Domine"/>
              <a:cs typeface="Domine"/>
              <a:sym typeface="Domine"/>
            </a:endParaRPr>
          </a:p>
        </p:txBody>
      </p:sp>
      <p:sp>
        <p:nvSpPr>
          <p:cNvPr id="411" name="Google Shape;411;p33"/>
          <p:cNvSpPr txBox="1"/>
          <p:nvPr/>
        </p:nvSpPr>
        <p:spPr>
          <a:xfrm>
            <a:off x="823169" y="1803370"/>
            <a:ext cx="2029800" cy="5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enor Sans"/>
                <a:ea typeface="Tenor Sans"/>
                <a:cs typeface="Tenor Sans"/>
                <a:sym typeface="Tenor Sans"/>
              </a:rPr>
              <a:t>Mendeley dataset</a:t>
            </a:r>
            <a:endParaRPr>
              <a:solidFill>
                <a:schemeClr val="dk1"/>
              </a:solidFill>
              <a:latin typeface="Tenor Sans"/>
              <a:ea typeface="Tenor Sans"/>
              <a:cs typeface="Tenor Sans"/>
              <a:sym typeface="Tenor Sans"/>
            </a:endParaRPr>
          </a:p>
        </p:txBody>
      </p:sp>
      <p:sp>
        <p:nvSpPr>
          <p:cNvPr id="412" name="Google Shape;412;p33"/>
          <p:cNvSpPr txBox="1"/>
          <p:nvPr/>
        </p:nvSpPr>
        <p:spPr>
          <a:xfrm>
            <a:off x="2227575" y="3431664"/>
            <a:ext cx="2026500" cy="459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Domine"/>
                <a:ea typeface="Domine"/>
                <a:cs typeface="Domine"/>
                <a:sym typeface="Domine"/>
              </a:rPr>
              <a:t>Architecture </a:t>
            </a:r>
            <a:endParaRPr sz="2400">
              <a:solidFill>
                <a:schemeClr val="dk1"/>
              </a:solidFill>
              <a:latin typeface="Domine"/>
              <a:ea typeface="Domine"/>
              <a:cs typeface="Domine"/>
              <a:sym typeface="Domine"/>
            </a:endParaRPr>
          </a:p>
        </p:txBody>
      </p:sp>
      <p:sp>
        <p:nvSpPr>
          <p:cNvPr id="413" name="Google Shape;413;p33"/>
          <p:cNvSpPr txBox="1"/>
          <p:nvPr/>
        </p:nvSpPr>
        <p:spPr>
          <a:xfrm>
            <a:off x="1939875" y="3823875"/>
            <a:ext cx="2373900" cy="5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enor Sans"/>
                <a:ea typeface="Tenor Sans"/>
                <a:cs typeface="Tenor Sans"/>
                <a:sym typeface="Tenor Sans"/>
              </a:rPr>
              <a:t>ResNet50v2 as backbone with exclusion of top layers and custom softmax layer</a:t>
            </a:r>
            <a:endParaRPr>
              <a:solidFill>
                <a:schemeClr val="dk1"/>
              </a:solidFill>
              <a:latin typeface="Tenor Sans"/>
              <a:ea typeface="Tenor Sans"/>
              <a:cs typeface="Tenor Sans"/>
              <a:sym typeface="Tenor Sans"/>
            </a:endParaRPr>
          </a:p>
        </p:txBody>
      </p:sp>
      <p:sp>
        <p:nvSpPr>
          <p:cNvPr id="414" name="Google Shape;414;p33"/>
          <p:cNvSpPr txBox="1"/>
          <p:nvPr/>
        </p:nvSpPr>
        <p:spPr>
          <a:xfrm>
            <a:off x="3543413" y="1312800"/>
            <a:ext cx="2132400" cy="466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Domine"/>
                <a:ea typeface="Domine"/>
                <a:cs typeface="Domine"/>
                <a:sym typeface="Domine"/>
              </a:rPr>
              <a:t>Augmentation</a:t>
            </a:r>
            <a:endParaRPr sz="2200">
              <a:solidFill>
                <a:schemeClr val="dk1"/>
              </a:solidFill>
              <a:latin typeface="Domine"/>
              <a:ea typeface="Domine"/>
              <a:cs typeface="Domine"/>
              <a:sym typeface="Domine"/>
            </a:endParaRPr>
          </a:p>
        </p:txBody>
      </p:sp>
      <p:sp>
        <p:nvSpPr>
          <p:cNvPr id="415" name="Google Shape;415;p33"/>
          <p:cNvSpPr txBox="1"/>
          <p:nvPr/>
        </p:nvSpPr>
        <p:spPr>
          <a:xfrm>
            <a:off x="3484525" y="1652525"/>
            <a:ext cx="2192100" cy="823200"/>
          </a:xfrm>
          <a:prstGeom prst="rect">
            <a:avLst/>
          </a:prstGeom>
          <a:noFill/>
          <a:ln>
            <a:noFill/>
          </a:ln>
        </p:spPr>
        <p:txBody>
          <a:bodyPr anchorCtr="0" anchor="t" bIns="91425" lIns="91425" spcFirstLastPara="1" rIns="91425" wrap="square" tIns="91425">
            <a:noAutofit/>
          </a:bodyPr>
          <a:lstStyle/>
          <a:p>
            <a:pPr indent="0" lvl="0" marL="0" rtl="0" algn="just">
              <a:lnSpc>
                <a:spcPct val="107916"/>
              </a:lnSpc>
              <a:spcBef>
                <a:spcPts val="0"/>
              </a:spcBef>
              <a:spcAft>
                <a:spcPts val="0"/>
              </a:spcAft>
              <a:buNone/>
            </a:pPr>
            <a:r>
              <a:rPr lang="en" sz="1100">
                <a:latin typeface="Calibri"/>
                <a:ea typeface="Calibri"/>
                <a:cs typeface="Calibri"/>
                <a:sym typeface="Calibri"/>
              </a:rPr>
              <a:t>This enables the model to generalize better to new, unseen data and reducing the likelihood of overfitting.</a:t>
            </a:r>
            <a:endParaRPr sz="1100">
              <a:latin typeface="Calibri"/>
              <a:ea typeface="Calibri"/>
              <a:cs typeface="Calibri"/>
              <a:sym typeface="Calibri"/>
            </a:endParaRPr>
          </a:p>
          <a:p>
            <a:pPr indent="0" lvl="0" marL="0" rtl="0" algn="l">
              <a:spcBef>
                <a:spcPts val="800"/>
              </a:spcBef>
              <a:spcAft>
                <a:spcPts val="0"/>
              </a:spcAft>
              <a:buNone/>
            </a:pPr>
            <a:r>
              <a:t/>
            </a:r>
            <a:endParaRPr sz="1100">
              <a:solidFill>
                <a:schemeClr val="dk1"/>
              </a:solidFill>
              <a:latin typeface="Tenor Sans"/>
              <a:ea typeface="Tenor Sans"/>
              <a:cs typeface="Tenor Sans"/>
              <a:sym typeface="Tenor Sans"/>
            </a:endParaRPr>
          </a:p>
        </p:txBody>
      </p:sp>
      <p:sp>
        <p:nvSpPr>
          <p:cNvPr id="416" name="Google Shape;416;p33"/>
          <p:cNvSpPr txBox="1"/>
          <p:nvPr/>
        </p:nvSpPr>
        <p:spPr>
          <a:xfrm>
            <a:off x="4956175" y="3431664"/>
            <a:ext cx="2029800" cy="459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Domine"/>
                <a:ea typeface="Domine"/>
                <a:cs typeface="Domine"/>
                <a:sym typeface="Domine"/>
              </a:rPr>
              <a:t>Training </a:t>
            </a:r>
            <a:endParaRPr sz="2200">
              <a:solidFill>
                <a:schemeClr val="dk1"/>
              </a:solidFill>
              <a:latin typeface="Domine"/>
              <a:ea typeface="Domine"/>
              <a:cs typeface="Domine"/>
              <a:sym typeface="Domine"/>
            </a:endParaRPr>
          </a:p>
        </p:txBody>
      </p:sp>
      <p:sp>
        <p:nvSpPr>
          <p:cNvPr id="417" name="Google Shape;417;p33"/>
          <p:cNvSpPr txBox="1"/>
          <p:nvPr/>
        </p:nvSpPr>
        <p:spPr>
          <a:xfrm>
            <a:off x="4796375" y="3823875"/>
            <a:ext cx="2238300" cy="5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enor Sans"/>
                <a:ea typeface="Tenor Sans"/>
                <a:cs typeface="Tenor Sans"/>
                <a:sym typeface="Tenor Sans"/>
              </a:rPr>
              <a:t>Model trained over 20 epochs, achieving optimal performance and accuracy.</a:t>
            </a:r>
            <a:endParaRPr>
              <a:solidFill>
                <a:schemeClr val="dk1"/>
              </a:solidFill>
              <a:latin typeface="Tenor Sans"/>
              <a:ea typeface="Tenor Sans"/>
              <a:cs typeface="Tenor Sans"/>
              <a:sym typeface="Tenor Sans"/>
            </a:endParaRPr>
          </a:p>
        </p:txBody>
      </p:sp>
      <p:sp>
        <p:nvSpPr>
          <p:cNvPr id="397" name="Google Shape;397;p33"/>
          <p:cNvSpPr/>
          <p:nvPr/>
        </p:nvSpPr>
        <p:spPr>
          <a:xfrm>
            <a:off x="6157726" y="2740977"/>
            <a:ext cx="693300" cy="4599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Domine"/>
                <a:ea typeface="Domine"/>
                <a:cs typeface="Domine"/>
                <a:sym typeface="Domine"/>
              </a:rPr>
              <a:t>05</a:t>
            </a:r>
            <a:endParaRPr sz="2400">
              <a:solidFill>
                <a:schemeClr val="dk1"/>
              </a:solidFill>
              <a:latin typeface="Domine"/>
              <a:ea typeface="Domine"/>
              <a:cs typeface="Domine"/>
              <a:sym typeface="Domine"/>
            </a:endParaRPr>
          </a:p>
        </p:txBody>
      </p:sp>
      <p:sp>
        <p:nvSpPr>
          <p:cNvPr id="418" name="Google Shape;418;p33"/>
          <p:cNvSpPr txBox="1"/>
          <p:nvPr/>
        </p:nvSpPr>
        <p:spPr>
          <a:xfrm>
            <a:off x="6262000" y="1312800"/>
            <a:ext cx="2192100" cy="466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Domine"/>
                <a:ea typeface="Domine"/>
                <a:cs typeface="Domine"/>
                <a:sym typeface="Domine"/>
              </a:rPr>
              <a:t>Results</a:t>
            </a:r>
            <a:endParaRPr sz="2200">
              <a:solidFill>
                <a:schemeClr val="dk1"/>
              </a:solidFill>
              <a:latin typeface="Domine"/>
              <a:ea typeface="Domine"/>
              <a:cs typeface="Domine"/>
              <a:sym typeface="Domine"/>
            </a:endParaRPr>
          </a:p>
        </p:txBody>
      </p:sp>
      <p:sp>
        <p:nvSpPr>
          <p:cNvPr id="419" name="Google Shape;419;p33"/>
          <p:cNvSpPr txBox="1"/>
          <p:nvPr/>
        </p:nvSpPr>
        <p:spPr>
          <a:xfrm>
            <a:off x="6156075" y="1703950"/>
            <a:ext cx="2192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Tenor Sans"/>
                <a:ea typeface="Tenor Sans"/>
                <a:cs typeface="Tenor Sans"/>
                <a:sym typeface="Tenor Sans"/>
              </a:rPr>
              <a:t>High accuracy attained in classifying diverse medicinal plant species.</a:t>
            </a:r>
            <a:endParaRPr>
              <a:solidFill>
                <a:schemeClr val="dk1"/>
              </a:solidFill>
              <a:latin typeface="Tenor Sans"/>
              <a:ea typeface="Tenor Sans"/>
              <a:cs typeface="Tenor Sans"/>
              <a:sym typeface="Tenor Sans"/>
            </a:endParaRPr>
          </a:p>
        </p:txBody>
      </p:sp>
      <p:sp>
        <p:nvSpPr>
          <p:cNvPr id="420" name="Google Shape;420;p33"/>
          <p:cNvSpPr/>
          <p:nvPr/>
        </p:nvSpPr>
        <p:spPr>
          <a:xfrm>
            <a:off x="7624275" y="2843789"/>
            <a:ext cx="241300" cy="254275"/>
          </a:xfrm>
          <a:custGeom>
            <a:rect b="b" l="l" r="r" t="t"/>
            <a:pathLst>
              <a:path extrusionOk="0" h="10171" w="9652">
                <a:moveTo>
                  <a:pt x="4798" y="1"/>
                </a:moveTo>
                <a:cubicBezTo>
                  <a:pt x="4464" y="1"/>
                  <a:pt x="4202" y="113"/>
                  <a:pt x="4010" y="338"/>
                </a:cubicBezTo>
                <a:cubicBezTo>
                  <a:pt x="3819" y="563"/>
                  <a:pt x="3723" y="867"/>
                  <a:pt x="3723" y="1250"/>
                </a:cubicBezTo>
                <a:cubicBezTo>
                  <a:pt x="3723" y="1533"/>
                  <a:pt x="3768" y="1804"/>
                  <a:pt x="3859" y="2062"/>
                </a:cubicBezTo>
                <a:cubicBezTo>
                  <a:pt x="3951" y="2321"/>
                  <a:pt x="4040" y="2608"/>
                  <a:pt x="4123" y="2924"/>
                </a:cubicBezTo>
                <a:cubicBezTo>
                  <a:pt x="4205" y="3141"/>
                  <a:pt x="4280" y="3404"/>
                  <a:pt x="4348" y="3712"/>
                </a:cubicBezTo>
                <a:cubicBezTo>
                  <a:pt x="4414" y="4020"/>
                  <a:pt x="4464" y="4340"/>
                  <a:pt x="4497" y="4672"/>
                </a:cubicBezTo>
                <a:lnTo>
                  <a:pt x="4497" y="4672"/>
                </a:lnTo>
                <a:cubicBezTo>
                  <a:pt x="4248" y="4472"/>
                  <a:pt x="3997" y="4269"/>
                  <a:pt x="3748" y="4061"/>
                </a:cubicBezTo>
                <a:cubicBezTo>
                  <a:pt x="3498" y="3853"/>
                  <a:pt x="3306" y="3649"/>
                  <a:pt x="3174" y="3449"/>
                </a:cubicBezTo>
                <a:cubicBezTo>
                  <a:pt x="2941" y="3232"/>
                  <a:pt x="2732" y="3020"/>
                  <a:pt x="2550" y="2811"/>
                </a:cubicBezTo>
                <a:cubicBezTo>
                  <a:pt x="2365" y="2604"/>
                  <a:pt x="2150" y="2425"/>
                  <a:pt x="1898" y="2274"/>
                </a:cubicBezTo>
                <a:cubicBezTo>
                  <a:pt x="1624" y="2124"/>
                  <a:pt x="1370" y="2050"/>
                  <a:pt x="1137" y="2050"/>
                </a:cubicBezTo>
                <a:cubicBezTo>
                  <a:pt x="1060" y="2050"/>
                  <a:pt x="985" y="2058"/>
                  <a:pt x="912" y="2074"/>
                </a:cubicBezTo>
                <a:cubicBezTo>
                  <a:pt x="620" y="2142"/>
                  <a:pt x="383" y="2317"/>
                  <a:pt x="201" y="2599"/>
                </a:cubicBezTo>
                <a:cubicBezTo>
                  <a:pt x="34" y="2882"/>
                  <a:pt x="1" y="3157"/>
                  <a:pt x="100" y="3423"/>
                </a:cubicBezTo>
                <a:cubicBezTo>
                  <a:pt x="201" y="3691"/>
                  <a:pt x="441" y="3924"/>
                  <a:pt x="825" y="4124"/>
                </a:cubicBezTo>
                <a:cubicBezTo>
                  <a:pt x="1058" y="4256"/>
                  <a:pt x="1316" y="4344"/>
                  <a:pt x="1599" y="4386"/>
                </a:cubicBezTo>
                <a:cubicBezTo>
                  <a:pt x="1882" y="4428"/>
                  <a:pt x="2190" y="4491"/>
                  <a:pt x="2524" y="4574"/>
                </a:cubicBezTo>
                <a:cubicBezTo>
                  <a:pt x="2757" y="4623"/>
                  <a:pt x="3020" y="4689"/>
                  <a:pt x="3310" y="4774"/>
                </a:cubicBezTo>
                <a:cubicBezTo>
                  <a:pt x="3602" y="4856"/>
                  <a:pt x="3898" y="4965"/>
                  <a:pt x="4198" y="5099"/>
                </a:cubicBezTo>
                <a:cubicBezTo>
                  <a:pt x="3898" y="5198"/>
                  <a:pt x="3611" y="5285"/>
                  <a:pt x="3336" y="5360"/>
                </a:cubicBezTo>
                <a:cubicBezTo>
                  <a:pt x="3061" y="5435"/>
                  <a:pt x="2807" y="5490"/>
                  <a:pt x="2574" y="5523"/>
                </a:cubicBezTo>
                <a:cubicBezTo>
                  <a:pt x="2240" y="5607"/>
                  <a:pt x="1933" y="5673"/>
                  <a:pt x="1649" y="5723"/>
                </a:cubicBezTo>
                <a:cubicBezTo>
                  <a:pt x="1366" y="5774"/>
                  <a:pt x="1107" y="5865"/>
                  <a:pt x="874" y="5998"/>
                </a:cubicBezTo>
                <a:cubicBezTo>
                  <a:pt x="507" y="6198"/>
                  <a:pt x="274" y="6435"/>
                  <a:pt x="175" y="6711"/>
                </a:cubicBezTo>
                <a:cubicBezTo>
                  <a:pt x="74" y="6984"/>
                  <a:pt x="100" y="7256"/>
                  <a:pt x="250" y="7523"/>
                </a:cubicBezTo>
                <a:cubicBezTo>
                  <a:pt x="481" y="7874"/>
                  <a:pt x="779" y="8050"/>
                  <a:pt x="1144" y="8050"/>
                </a:cubicBezTo>
                <a:cubicBezTo>
                  <a:pt x="1383" y="8050"/>
                  <a:pt x="1652" y="7974"/>
                  <a:pt x="1950" y="7822"/>
                </a:cubicBezTo>
                <a:cubicBezTo>
                  <a:pt x="2199" y="7671"/>
                  <a:pt x="2416" y="7493"/>
                  <a:pt x="2598" y="7285"/>
                </a:cubicBezTo>
                <a:cubicBezTo>
                  <a:pt x="2781" y="7078"/>
                  <a:pt x="2990" y="6864"/>
                  <a:pt x="3223" y="6647"/>
                </a:cubicBezTo>
                <a:cubicBezTo>
                  <a:pt x="3356" y="6464"/>
                  <a:pt x="3544" y="6273"/>
                  <a:pt x="3786" y="6073"/>
                </a:cubicBezTo>
                <a:cubicBezTo>
                  <a:pt x="4026" y="5873"/>
                  <a:pt x="4264" y="5682"/>
                  <a:pt x="4497" y="5499"/>
                </a:cubicBezTo>
                <a:lnTo>
                  <a:pt x="4497" y="5499"/>
                </a:lnTo>
                <a:cubicBezTo>
                  <a:pt x="4464" y="5832"/>
                  <a:pt x="4414" y="6148"/>
                  <a:pt x="4348" y="6447"/>
                </a:cubicBezTo>
                <a:cubicBezTo>
                  <a:pt x="4280" y="6748"/>
                  <a:pt x="4205" y="7014"/>
                  <a:pt x="4123" y="7247"/>
                </a:cubicBezTo>
                <a:cubicBezTo>
                  <a:pt x="4040" y="7565"/>
                  <a:pt x="3951" y="7850"/>
                  <a:pt x="3861" y="8109"/>
                </a:cubicBezTo>
                <a:cubicBezTo>
                  <a:pt x="3769" y="8368"/>
                  <a:pt x="3723" y="8638"/>
                  <a:pt x="3723" y="8921"/>
                </a:cubicBezTo>
                <a:cubicBezTo>
                  <a:pt x="3723" y="9305"/>
                  <a:pt x="3819" y="9608"/>
                  <a:pt x="4010" y="9834"/>
                </a:cubicBezTo>
                <a:cubicBezTo>
                  <a:pt x="4202" y="10058"/>
                  <a:pt x="4465" y="10171"/>
                  <a:pt x="4798" y="10171"/>
                </a:cubicBezTo>
                <a:cubicBezTo>
                  <a:pt x="5130" y="10171"/>
                  <a:pt x="5396" y="10058"/>
                  <a:pt x="5596" y="9834"/>
                </a:cubicBezTo>
                <a:cubicBezTo>
                  <a:pt x="5796" y="9608"/>
                  <a:pt x="5897" y="9305"/>
                  <a:pt x="5897" y="8921"/>
                </a:cubicBezTo>
                <a:cubicBezTo>
                  <a:pt x="5897" y="8638"/>
                  <a:pt x="5846" y="8368"/>
                  <a:pt x="5747" y="8109"/>
                </a:cubicBezTo>
                <a:cubicBezTo>
                  <a:pt x="5647" y="7850"/>
                  <a:pt x="5556" y="7563"/>
                  <a:pt x="5471" y="7247"/>
                </a:cubicBezTo>
                <a:cubicBezTo>
                  <a:pt x="5389" y="7031"/>
                  <a:pt x="5314" y="6772"/>
                  <a:pt x="5247" y="6473"/>
                </a:cubicBezTo>
                <a:cubicBezTo>
                  <a:pt x="5180" y="6172"/>
                  <a:pt x="5121" y="5856"/>
                  <a:pt x="5071" y="5523"/>
                </a:cubicBezTo>
                <a:lnTo>
                  <a:pt x="5071" y="5523"/>
                </a:lnTo>
                <a:cubicBezTo>
                  <a:pt x="5321" y="5739"/>
                  <a:pt x="5559" y="5956"/>
                  <a:pt x="5784" y="6172"/>
                </a:cubicBezTo>
                <a:cubicBezTo>
                  <a:pt x="6008" y="6390"/>
                  <a:pt x="6189" y="6589"/>
                  <a:pt x="6321" y="6772"/>
                </a:cubicBezTo>
                <a:cubicBezTo>
                  <a:pt x="6554" y="6972"/>
                  <a:pt x="6771" y="7177"/>
                  <a:pt x="6971" y="7384"/>
                </a:cubicBezTo>
                <a:cubicBezTo>
                  <a:pt x="7171" y="7593"/>
                  <a:pt x="7387" y="7772"/>
                  <a:pt x="7620" y="7923"/>
                </a:cubicBezTo>
                <a:cubicBezTo>
                  <a:pt x="7917" y="8074"/>
                  <a:pt x="8183" y="8150"/>
                  <a:pt x="8417" y="8150"/>
                </a:cubicBezTo>
                <a:cubicBezTo>
                  <a:pt x="8774" y="8150"/>
                  <a:pt x="9059" y="7974"/>
                  <a:pt x="9270" y="7622"/>
                </a:cubicBezTo>
                <a:cubicBezTo>
                  <a:pt x="9652" y="7023"/>
                  <a:pt x="9461" y="6515"/>
                  <a:pt x="8696" y="6097"/>
                </a:cubicBezTo>
                <a:cubicBezTo>
                  <a:pt x="8461" y="5965"/>
                  <a:pt x="8204" y="5865"/>
                  <a:pt x="7920" y="5798"/>
                </a:cubicBezTo>
                <a:cubicBezTo>
                  <a:pt x="7637" y="5732"/>
                  <a:pt x="7345" y="5656"/>
                  <a:pt x="7046" y="5574"/>
                </a:cubicBezTo>
                <a:cubicBezTo>
                  <a:pt x="6762" y="5539"/>
                  <a:pt x="6471" y="5486"/>
                  <a:pt x="6171" y="5411"/>
                </a:cubicBezTo>
                <a:cubicBezTo>
                  <a:pt x="5871" y="5336"/>
                  <a:pt x="5554" y="5232"/>
                  <a:pt x="5222" y="5099"/>
                </a:cubicBezTo>
                <a:cubicBezTo>
                  <a:pt x="5554" y="4965"/>
                  <a:pt x="5871" y="4849"/>
                  <a:pt x="6171" y="4748"/>
                </a:cubicBezTo>
                <a:cubicBezTo>
                  <a:pt x="6471" y="4649"/>
                  <a:pt x="6762" y="4583"/>
                  <a:pt x="7046" y="4548"/>
                </a:cubicBezTo>
                <a:cubicBezTo>
                  <a:pt x="7345" y="4465"/>
                  <a:pt x="7641" y="4395"/>
                  <a:pt x="7933" y="4336"/>
                </a:cubicBezTo>
                <a:cubicBezTo>
                  <a:pt x="8223" y="4277"/>
                  <a:pt x="8487" y="4183"/>
                  <a:pt x="8720" y="4049"/>
                </a:cubicBezTo>
                <a:cubicBezTo>
                  <a:pt x="9070" y="3865"/>
                  <a:pt x="9299" y="3637"/>
                  <a:pt x="9407" y="3362"/>
                </a:cubicBezTo>
                <a:cubicBezTo>
                  <a:pt x="9515" y="3086"/>
                  <a:pt x="9478" y="2808"/>
                  <a:pt x="9294" y="2526"/>
                </a:cubicBezTo>
                <a:cubicBezTo>
                  <a:pt x="9127" y="2241"/>
                  <a:pt x="8903" y="2071"/>
                  <a:pt x="8620" y="2013"/>
                </a:cubicBezTo>
                <a:cubicBezTo>
                  <a:pt x="8563" y="2001"/>
                  <a:pt x="8504" y="1995"/>
                  <a:pt x="8443" y="1995"/>
                </a:cubicBezTo>
                <a:cubicBezTo>
                  <a:pt x="8200" y="1995"/>
                  <a:pt x="7927" y="2088"/>
                  <a:pt x="7620" y="2274"/>
                </a:cubicBezTo>
                <a:cubicBezTo>
                  <a:pt x="7387" y="2425"/>
                  <a:pt x="7178" y="2596"/>
                  <a:pt x="6996" y="2787"/>
                </a:cubicBezTo>
                <a:cubicBezTo>
                  <a:pt x="6813" y="2978"/>
                  <a:pt x="6596" y="3175"/>
                  <a:pt x="6347" y="3374"/>
                </a:cubicBezTo>
                <a:cubicBezTo>
                  <a:pt x="6196" y="3574"/>
                  <a:pt x="6008" y="3783"/>
                  <a:pt x="5784" y="3999"/>
                </a:cubicBezTo>
                <a:cubicBezTo>
                  <a:pt x="5559" y="4216"/>
                  <a:pt x="5321" y="4423"/>
                  <a:pt x="5071" y="4623"/>
                </a:cubicBezTo>
                <a:cubicBezTo>
                  <a:pt x="5121" y="4291"/>
                  <a:pt x="5180" y="3974"/>
                  <a:pt x="5247" y="3674"/>
                </a:cubicBezTo>
                <a:cubicBezTo>
                  <a:pt x="5314" y="3374"/>
                  <a:pt x="5389" y="3124"/>
                  <a:pt x="5471" y="2924"/>
                </a:cubicBezTo>
                <a:cubicBezTo>
                  <a:pt x="5554" y="2608"/>
                  <a:pt x="5646" y="2321"/>
                  <a:pt x="5747" y="2062"/>
                </a:cubicBezTo>
                <a:cubicBezTo>
                  <a:pt x="5846" y="1804"/>
                  <a:pt x="5897" y="1533"/>
                  <a:pt x="5897" y="1250"/>
                </a:cubicBezTo>
                <a:cubicBezTo>
                  <a:pt x="5897" y="867"/>
                  <a:pt x="5796" y="563"/>
                  <a:pt x="5596" y="338"/>
                </a:cubicBezTo>
                <a:cubicBezTo>
                  <a:pt x="5396" y="113"/>
                  <a:pt x="5132" y="1"/>
                  <a:pt x="47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4"/>
          <p:cNvSpPr/>
          <p:nvPr/>
        </p:nvSpPr>
        <p:spPr>
          <a:xfrm>
            <a:off x="720000" y="1220425"/>
            <a:ext cx="7704000" cy="3388200"/>
          </a:xfrm>
          <a:prstGeom prst="rect">
            <a:avLst/>
          </a:prstGeom>
          <a:solidFill>
            <a:schemeClr val="lt1"/>
          </a:solidFill>
          <a:ln>
            <a:noFill/>
          </a:ln>
        </p:spPr>
        <p:txBody>
          <a:bodyPr anchorCtr="0" anchor="ctr" bIns="91425" lIns="91425" spcFirstLastPara="1" rIns="91425" wrap="square" tIns="91425">
            <a:noAutofit/>
          </a:bodyPr>
          <a:lstStyle/>
          <a:p>
            <a:pPr indent="0" lvl="0" marL="457200" rtl="0" algn="just">
              <a:lnSpc>
                <a:spcPct val="107916"/>
              </a:lnSpc>
              <a:spcBef>
                <a:spcPts val="0"/>
              </a:spcBef>
              <a:spcAft>
                <a:spcPts val="0"/>
              </a:spcAft>
              <a:buNone/>
            </a:pPr>
            <a:r>
              <a:t/>
            </a:r>
            <a:endParaRPr sz="1600">
              <a:latin typeface="Calibri"/>
              <a:ea typeface="Calibri"/>
              <a:cs typeface="Calibri"/>
              <a:sym typeface="Calibri"/>
            </a:endParaRPr>
          </a:p>
          <a:p>
            <a:pPr indent="-330200" lvl="0" marL="457200" rtl="0" algn="just">
              <a:lnSpc>
                <a:spcPct val="107916"/>
              </a:lnSpc>
              <a:spcBef>
                <a:spcPts val="800"/>
              </a:spcBef>
              <a:spcAft>
                <a:spcPts val="0"/>
              </a:spcAft>
              <a:buSzPts val="1600"/>
              <a:buFont typeface="Calibri"/>
              <a:buChar char="●"/>
            </a:pPr>
            <a:r>
              <a:rPr lang="en" sz="1600">
                <a:latin typeface="Calibri"/>
                <a:ea typeface="Calibri"/>
                <a:cs typeface="Calibri"/>
                <a:sym typeface="Calibri"/>
              </a:rPr>
              <a:t>ResNet50V2 Backbone: The ResNet50V2 architecture, known for its deep residual learning framework, addresses the vanishing gradient problem, allowing the training of much deeper networks. Its capabilities in feature extraction make it an excellent choice for our high-resolution leaf images. </a:t>
            </a:r>
            <a:endParaRPr sz="1600">
              <a:latin typeface="Calibri"/>
              <a:ea typeface="Calibri"/>
              <a:cs typeface="Calibri"/>
              <a:sym typeface="Calibri"/>
            </a:endParaRPr>
          </a:p>
          <a:p>
            <a:pPr indent="-330200" lvl="0" marL="457200" rtl="0" algn="just">
              <a:lnSpc>
                <a:spcPct val="107916"/>
              </a:lnSpc>
              <a:spcBef>
                <a:spcPts val="0"/>
              </a:spcBef>
              <a:spcAft>
                <a:spcPts val="0"/>
              </a:spcAft>
              <a:buSzPts val="1600"/>
              <a:buFont typeface="Calibri"/>
              <a:buChar char="●"/>
            </a:pPr>
            <a:r>
              <a:rPr lang="en" sz="1600">
                <a:latin typeface="Calibri"/>
                <a:ea typeface="Calibri"/>
                <a:cs typeface="Calibri"/>
                <a:sym typeface="Calibri"/>
              </a:rPr>
              <a:t>Exclusion of Top Layers: The top layers of the ResNet50V2 are excluded to tailor the model to our specific task. This is a standard practice in transfer learning, where the general feature detection capabilities of the base model are combined with custom layers that focus on the specific classification task. </a:t>
            </a:r>
            <a:endParaRPr sz="1600">
              <a:latin typeface="Calibri"/>
              <a:ea typeface="Calibri"/>
              <a:cs typeface="Calibri"/>
              <a:sym typeface="Calibri"/>
            </a:endParaRPr>
          </a:p>
          <a:p>
            <a:pPr indent="-330200" lvl="0" marL="457200" rtl="0" algn="just">
              <a:lnSpc>
                <a:spcPct val="107916"/>
              </a:lnSpc>
              <a:spcBef>
                <a:spcPts val="0"/>
              </a:spcBef>
              <a:spcAft>
                <a:spcPts val="0"/>
              </a:spcAft>
              <a:buSzPts val="1600"/>
              <a:buFont typeface="Calibri"/>
              <a:buChar char="●"/>
            </a:pPr>
            <a:r>
              <a:rPr lang="en" sz="1600">
                <a:latin typeface="Calibri"/>
                <a:ea typeface="Calibri"/>
                <a:cs typeface="Calibri"/>
                <a:sym typeface="Calibri"/>
              </a:rPr>
              <a:t>Custom Softmax Layer: A fully connected layer with a softmax activation function is added to classify the 22 different leaf types. The softmax layer provides a probability distribution over the 22 classes, making it suitable for multi-class classification.</a:t>
            </a:r>
            <a:endParaRPr sz="1600">
              <a:latin typeface="Calibri"/>
              <a:ea typeface="Calibri"/>
              <a:cs typeface="Calibri"/>
              <a:sym typeface="Calibri"/>
            </a:endParaRPr>
          </a:p>
          <a:p>
            <a:pPr indent="0" lvl="0" marL="0" rtl="0" algn="l">
              <a:spcBef>
                <a:spcPts val="800"/>
              </a:spcBef>
              <a:spcAft>
                <a:spcPts val="0"/>
              </a:spcAft>
              <a:buNone/>
            </a:pPr>
            <a:r>
              <a:t/>
            </a:r>
            <a:endParaRPr sz="1800"/>
          </a:p>
        </p:txBody>
      </p:sp>
      <p:grpSp>
        <p:nvGrpSpPr>
          <p:cNvPr id="426" name="Google Shape;426;p34"/>
          <p:cNvGrpSpPr/>
          <p:nvPr/>
        </p:nvGrpSpPr>
        <p:grpSpPr>
          <a:xfrm flipH="1" rot="10800000">
            <a:off x="7651114" y="1220356"/>
            <a:ext cx="773077" cy="2249052"/>
            <a:chOff x="4740125" y="687050"/>
            <a:chExt cx="757325" cy="2203225"/>
          </a:xfrm>
        </p:grpSpPr>
        <p:sp>
          <p:nvSpPr>
            <p:cNvPr id="427" name="Google Shape;427;p34"/>
            <p:cNvSpPr/>
            <p:nvPr/>
          </p:nvSpPr>
          <p:spPr>
            <a:xfrm>
              <a:off x="5468250" y="1028350"/>
              <a:ext cx="29200" cy="167000"/>
            </a:xfrm>
            <a:custGeom>
              <a:rect b="b" l="l" r="r" t="t"/>
              <a:pathLst>
                <a:path extrusionOk="0" h="6680" w="1168">
                  <a:moveTo>
                    <a:pt x="204" y="0"/>
                  </a:moveTo>
                  <a:cubicBezTo>
                    <a:pt x="136" y="17"/>
                    <a:pt x="68" y="33"/>
                    <a:pt x="1" y="50"/>
                  </a:cubicBezTo>
                  <a:cubicBezTo>
                    <a:pt x="480" y="2247"/>
                    <a:pt x="856" y="4457"/>
                    <a:pt x="1168" y="6680"/>
                  </a:cubicBezTo>
                  <a:lnTo>
                    <a:pt x="1168" y="3394"/>
                  </a:lnTo>
                  <a:cubicBezTo>
                    <a:pt x="1064" y="2898"/>
                    <a:pt x="954" y="2402"/>
                    <a:pt x="832" y="1910"/>
                  </a:cubicBezTo>
                  <a:cubicBezTo>
                    <a:pt x="671" y="1262"/>
                    <a:pt x="416" y="636"/>
                    <a:pt x="2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4"/>
            <p:cNvSpPr/>
            <p:nvPr/>
          </p:nvSpPr>
          <p:spPr>
            <a:xfrm>
              <a:off x="5314825" y="687050"/>
              <a:ext cx="182625" cy="879375"/>
            </a:xfrm>
            <a:custGeom>
              <a:rect b="b" l="l" r="r" t="t"/>
              <a:pathLst>
                <a:path extrusionOk="0" h="35175" w="7305">
                  <a:moveTo>
                    <a:pt x="1760" y="1"/>
                  </a:moveTo>
                  <a:cubicBezTo>
                    <a:pt x="1383" y="455"/>
                    <a:pt x="1441" y="938"/>
                    <a:pt x="1476" y="1426"/>
                  </a:cubicBezTo>
                  <a:cubicBezTo>
                    <a:pt x="1539" y="2298"/>
                    <a:pt x="1698" y="3186"/>
                    <a:pt x="1605" y="4043"/>
                  </a:cubicBezTo>
                  <a:cubicBezTo>
                    <a:pt x="1408" y="5843"/>
                    <a:pt x="1047" y="7625"/>
                    <a:pt x="801" y="9422"/>
                  </a:cubicBezTo>
                  <a:cubicBezTo>
                    <a:pt x="560" y="11181"/>
                    <a:pt x="187" y="12918"/>
                    <a:pt x="101" y="14708"/>
                  </a:cubicBezTo>
                  <a:cubicBezTo>
                    <a:pt x="1" y="16795"/>
                    <a:pt x="204" y="18849"/>
                    <a:pt x="536" y="20893"/>
                  </a:cubicBezTo>
                  <a:cubicBezTo>
                    <a:pt x="888" y="23052"/>
                    <a:pt x="1710" y="25072"/>
                    <a:pt x="2717" y="26995"/>
                  </a:cubicBezTo>
                  <a:cubicBezTo>
                    <a:pt x="3705" y="28885"/>
                    <a:pt x="4783" y="30731"/>
                    <a:pt x="5893" y="32552"/>
                  </a:cubicBezTo>
                  <a:cubicBezTo>
                    <a:pt x="6413" y="33406"/>
                    <a:pt x="6888" y="34276"/>
                    <a:pt x="7305" y="35174"/>
                  </a:cubicBezTo>
                  <a:lnTo>
                    <a:pt x="7305" y="33499"/>
                  </a:lnTo>
                  <a:cubicBezTo>
                    <a:pt x="6569" y="32194"/>
                    <a:pt x="5832" y="30887"/>
                    <a:pt x="5065" y="29600"/>
                  </a:cubicBezTo>
                  <a:cubicBezTo>
                    <a:pt x="3987" y="27789"/>
                    <a:pt x="3029" y="25914"/>
                    <a:pt x="2335" y="23933"/>
                  </a:cubicBezTo>
                  <a:cubicBezTo>
                    <a:pt x="1856" y="22568"/>
                    <a:pt x="1556" y="21123"/>
                    <a:pt x="1324" y="19691"/>
                  </a:cubicBezTo>
                  <a:cubicBezTo>
                    <a:pt x="835" y="16669"/>
                    <a:pt x="880" y="13636"/>
                    <a:pt x="1378" y="10608"/>
                  </a:cubicBezTo>
                  <a:cubicBezTo>
                    <a:pt x="1539" y="9623"/>
                    <a:pt x="1593" y="8620"/>
                    <a:pt x="1701" y="7626"/>
                  </a:cubicBezTo>
                  <a:cubicBezTo>
                    <a:pt x="1826" y="6470"/>
                    <a:pt x="1996" y="5318"/>
                    <a:pt x="2076" y="4159"/>
                  </a:cubicBezTo>
                  <a:cubicBezTo>
                    <a:pt x="2133" y="3321"/>
                    <a:pt x="2071" y="2474"/>
                    <a:pt x="2064" y="1632"/>
                  </a:cubicBezTo>
                  <a:cubicBezTo>
                    <a:pt x="2061" y="1345"/>
                    <a:pt x="2062" y="1058"/>
                    <a:pt x="2062" y="748"/>
                  </a:cubicBezTo>
                  <a:lnTo>
                    <a:pt x="2062" y="748"/>
                  </a:lnTo>
                  <a:cubicBezTo>
                    <a:pt x="3005" y="840"/>
                    <a:pt x="3632" y="1446"/>
                    <a:pt x="4270" y="1963"/>
                  </a:cubicBezTo>
                  <a:cubicBezTo>
                    <a:pt x="5389" y="2870"/>
                    <a:pt x="6386" y="3903"/>
                    <a:pt x="7305" y="5005"/>
                  </a:cubicBezTo>
                  <a:lnTo>
                    <a:pt x="7305" y="3852"/>
                  </a:lnTo>
                  <a:cubicBezTo>
                    <a:pt x="6590" y="3080"/>
                    <a:pt x="5832" y="2353"/>
                    <a:pt x="4977" y="1720"/>
                  </a:cubicBezTo>
                  <a:lnTo>
                    <a:pt x="4977" y="1718"/>
                  </a:lnTo>
                  <a:cubicBezTo>
                    <a:pt x="3987" y="984"/>
                    <a:pt x="2915" y="428"/>
                    <a:pt x="1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4"/>
            <p:cNvSpPr/>
            <p:nvPr/>
          </p:nvSpPr>
          <p:spPr>
            <a:xfrm>
              <a:off x="4740125" y="1567000"/>
              <a:ext cx="757325" cy="1323275"/>
            </a:xfrm>
            <a:custGeom>
              <a:rect b="b" l="l" r="r" t="t"/>
              <a:pathLst>
                <a:path extrusionOk="0" h="52931" w="30293">
                  <a:moveTo>
                    <a:pt x="14676" y="20208"/>
                  </a:moveTo>
                  <a:cubicBezTo>
                    <a:pt x="15300" y="21853"/>
                    <a:pt x="15898" y="23313"/>
                    <a:pt x="16399" y="24805"/>
                  </a:cubicBezTo>
                  <a:cubicBezTo>
                    <a:pt x="16601" y="25407"/>
                    <a:pt x="16613" y="26079"/>
                    <a:pt x="16665" y="26724"/>
                  </a:cubicBezTo>
                  <a:cubicBezTo>
                    <a:pt x="16859" y="29079"/>
                    <a:pt x="16554" y="31377"/>
                    <a:pt x="15822" y="33620"/>
                  </a:cubicBezTo>
                  <a:cubicBezTo>
                    <a:pt x="15632" y="34199"/>
                    <a:pt x="15461" y="34783"/>
                    <a:pt x="15237" y="35508"/>
                  </a:cubicBezTo>
                  <a:cubicBezTo>
                    <a:pt x="15095" y="35237"/>
                    <a:pt x="14984" y="35097"/>
                    <a:pt x="14945" y="34939"/>
                  </a:cubicBezTo>
                  <a:cubicBezTo>
                    <a:pt x="14578" y="33455"/>
                    <a:pt x="14492" y="31935"/>
                    <a:pt x="14396" y="30417"/>
                  </a:cubicBezTo>
                  <a:cubicBezTo>
                    <a:pt x="14345" y="29613"/>
                    <a:pt x="14301" y="28807"/>
                    <a:pt x="14222" y="28002"/>
                  </a:cubicBezTo>
                  <a:lnTo>
                    <a:pt x="14222" y="28002"/>
                  </a:lnTo>
                  <a:cubicBezTo>
                    <a:pt x="13742" y="30838"/>
                    <a:pt x="13930" y="33657"/>
                    <a:pt x="14611" y="36565"/>
                  </a:cubicBezTo>
                  <a:cubicBezTo>
                    <a:pt x="14143" y="36387"/>
                    <a:pt x="14080" y="36051"/>
                    <a:pt x="13978" y="35793"/>
                  </a:cubicBezTo>
                  <a:cubicBezTo>
                    <a:pt x="13270" y="34023"/>
                    <a:pt x="12531" y="32263"/>
                    <a:pt x="12390" y="30327"/>
                  </a:cubicBezTo>
                  <a:cubicBezTo>
                    <a:pt x="12321" y="29362"/>
                    <a:pt x="12149" y="28395"/>
                    <a:pt x="12173" y="27431"/>
                  </a:cubicBezTo>
                  <a:cubicBezTo>
                    <a:pt x="12228" y="25267"/>
                    <a:pt x="12804" y="23222"/>
                    <a:pt x="13852" y="21322"/>
                  </a:cubicBezTo>
                  <a:cubicBezTo>
                    <a:pt x="14052" y="20962"/>
                    <a:pt x="14343" y="20652"/>
                    <a:pt x="14676" y="20208"/>
                  </a:cubicBezTo>
                  <a:close/>
                  <a:moveTo>
                    <a:pt x="21760" y="0"/>
                  </a:moveTo>
                  <a:lnTo>
                    <a:pt x="21760" y="0"/>
                  </a:lnTo>
                  <a:cubicBezTo>
                    <a:pt x="21735" y="269"/>
                    <a:pt x="21713" y="543"/>
                    <a:pt x="21811" y="764"/>
                  </a:cubicBezTo>
                  <a:cubicBezTo>
                    <a:pt x="22217" y="1674"/>
                    <a:pt x="22631" y="2584"/>
                    <a:pt x="23095" y="3465"/>
                  </a:cubicBezTo>
                  <a:cubicBezTo>
                    <a:pt x="23563" y="4352"/>
                    <a:pt x="24135" y="5184"/>
                    <a:pt x="24592" y="6074"/>
                  </a:cubicBezTo>
                  <a:cubicBezTo>
                    <a:pt x="25714" y="8261"/>
                    <a:pt x="26411" y="10558"/>
                    <a:pt x="26419" y="13050"/>
                  </a:cubicBezTo>
                  <a:cubicBezTo>
                    <a:pt x="26425" y="14975"/>
                    <a:pt x="26231" y="16868"/>
                    <a:pt x="25766" y="18733"/>
                  </a:cubicBezTo>
                  <a:cubicBezTo>
                    <a:pt x="25492" y="19828"/>
                    <a:pt x="25180" y="20915"/>
                    <a:pt x="24847" y="21995"/>
                  </a:cubicBezTo>
                  <a:cubicBezTo>
                    <a:pt x="24775" y="22232"/>
                    <a:pt x="24760" y="22575"/>
                    <a:pt x="24399" y="22679"/>
                  </a:cubicBezTo>
                  <a:cubicBezTo>
                    <a:pt x="24422" y="22103"/>
                    <a:pt x="24486" y="21560"/>
                    <a:pt x="24455" y="21023"/>
                  </a:cubicBezTo>
                  <a:cubicBezTo>
                    <a:pt x="24363" y="19474"/>
                    <a:pt x="24216" y="17928"/>
                    <a:pt x="24123" y="16380"/>
                  </a:cubicBezTo>
                  <a:cubicBezTo>
                    <a:pt x="24002" y="14373"/>
                    <a:pt x="23759" y="12385"/>
                    <a:pt x="23365" y="10414"/>
                  </a:cubicBezTo>
                  <a:cubicBezTo>
                    <a:pt x="23237" y="9775"/>
                    <a:pt x="23079" y="9336"/>
                    <a:pt x="22786" y="8985"/>
                  </a:cubicBezTo>
                  <a:lnTo>
                    <a:pt x="22786" y="8985"/>
                  </a:lnTo>
                  <a:cubicBezTo>
                    <a:pt x="22796" y="9146"/>
                    <a:pt x="22802" y="9274"/>
                    <a:pt x="22814" y="9400"/>
                  </a:cubicBezTo>
                  <a:cubicBezTo>
                    <a:pt x="23047" y="11718"/>
                    <a:pt x="23300" y="14035"/>
                    <a:pt x="23506" y="16355"/>
                  </a:cubicBezTo>
                  <a:cubicBezTo>
                    <a:pt x="23628" y="17737"/>
                    <a:pt x="23679" y="19127"/>
                    <a:pt x="23750" y="20515"/>
                  </a:cubicBezTo>
                  <a:cubicBezTo>
                    <a:pt x="23757" y="20676"/>
                    <a:pt x="23686" y="20841"/>
                    <a:pt x="23613" y="21190"/>
                  </a:cubicBezTo>
                  <a:cubicBezTo>
                    <a:pt x="23292" y="19992"/>
                    <a:pt x="23088" y="18974"/>
                    <a:pt x="22745" y="18005"/>
                  </a:cubicBezTo>
                  <a:cubicBezTo>
                    <a:pt x="22250" y="16607"/>
                    <a:pt x="21572" y="15271"/>
                    <a:pt x="21121" y="13862"/>
                  </a:cubicBezTo>
                  <a:cubicBezTo>
                    <a:pt x="20531" y="12019"/>
                    <a:pt x="19817" y="10196"/>
                    <a:pt x="19629" y="8246"/>
                  </a:cubicBezTo>
                  <a:cubicBezTo>
                    <a:pt x="19494" y="6834"/>
                    <a:pt x="19395" y="5421"/>
                    <a:pt x="19798" y="4023"/>
                  </a:cubicBezTo>
                  <a:cubicBezTo>
                    <a:pt x="19956" y="3477"/>
                    <a:pt x="20019" y="2903"/>
                    <a:pt x="20124" y="2342"/>
                  </a:cubicBezTo>
                  <a:lnTo>
                    <a:pt x="20124" y="2342"/>
                  </a:lnTo>
                  <a:cubicBezTo>
                    <a:pt x="19894" y="2596"/>
                    <a:pt x="19682" y="2879"/>
                    <a:pt x="19592" y="3196"/>
                  </a:cubicBezTo>
                  <a:cubicBezTo>
                    <a:pt x="19356" y="4033"/>
                    <a:pt x="19159" y="4883"/>
                    <a:pt x="18971" y="5733"/>
                  </a:cubicBezTo>
                  <a:cubicBezTo>
                    <a:pt x="18659" y="7151"/>
                    <a:pt x="18816" y="8593"/>
                    <a:pt x="19107" y="9963"/>
                  </a:cubicBezTo>
                  <a:cubicBezTo>
                    <a:pt x="19571" y="12139"/>
                    <a:pt x="20384" y="14226"/>
                    <a:pt x="21294" y="16265"/>
                  </a:cubicBezTo>
                  <a:cubicBezTo>
                    <a:pt x="21912" y="17652"/>
                    <a:pt x="22414" y="19071"/>
                    <a:pt x="22789" y="20556"/>
                  </a:cubicBezTo>
                  <a:cubicBezTo>
                    <a:pt x="23261" y="22422"/>
                    <a:pt x="23207" y="24270"/>
                    <a:pt x="22959" y="26136"/>
                  </a:cubicBezTo>
                  <a:cubicBezTo>
                    <a:pt x="22849" y="26969"/>
                    <a:pt x="22616" y="27777"/>
                    <a:pt x="22107" y="28481"/>
                  </a:cubicBezTo>
                  <a:cubicBezTo>
                    <a:pt x="21163" y="29784"/>
                    <a:pt x="20244" y="31108"/>
                    <a:pt x="19295" y="32407"/>
                  </a:cubicBezTo>
                  <a:cubicBezTo>
                    <a:pt x="18644" y="33297"/>
                    <a:pt x="17962" y="34163"/>
                    <a:pt x="17288" y="35036"/>
                  </a:cubicBezTo>
                  <a:cubicBezTo>
                    <a:pt x="16758" y="35723"/>
                    <a:pt x="16223" y="36405"/>
                    <a:pt x="15680" y="37081"/>
                  </a:cubicBezTo>
                  <a:cubicBezTo>
                    <a:pt x="15635" y="37138"/>
                    <a:pt x="15513" y="37132"/>
                    <a:pt x="15292" y="37190"/>
                  </a:cubicBezTo>
                  <a:cubicBezTo>
                    <a:pt x="15495" y="36568"/>
                    <a:pt x="15668" y="36030"/>
                    <a:pt x="15844" y="35494"/>
                  </a:cubicBezTo>
                  <a:cubicBezTo>
                    <a:pt x="16462" y="33619"/>
                    <a:pt x="17145" y="31763"/>
                    <a:pt x="17346" y="29777"/>
                  </a:cubicBezTo>
                  <a:cubicBezTo>
                    <a:pt x="17593" y="27341"/>
                    <a:pt x="17342" y="24983"/>
                    <a:pt x="16152" y="22804"/>
                  </a:cubicBezTo>
                  <a:cubicBezTo>
                    <a:pt x="15694" y="21963"/>
                    <a:pt x="15384" y="21101"/>
                    <a:pt x="15265" y="20157"/>
                  </a:cubicBezTo>
                  <a:cubicBezTo>
                    <a:pt x="15237" y="19922"/>
                    <a:pt x="15127" y="19698"/>
                    <a:pt x="15010" y="19325"/>
                  </a:cubicBezTo>
                  <a:cubicBezTo>
                    <a:pt x="14688" y="19601"/>
                    <a:pt x="14434" y="19750"/>
                    <a:pt x="14273" y="19968"/>
                  </a:cubicBezTo>
                  <a:cubicBezTo>
                    <a:pt x="13867" y="20510"/>
                    <a:pt x="13471" y="21065"/>
                    <a:pt x="13131" y="21652"/>
                  </a:cubicBezTo>
                  <a:cubicBezTo>
                    <a:pt x="12211" y="23238"/>
                    <a:pt x="11602" y="24953"/>
                    <a:pt x="11399" y="26771"/>
                  </a:cubicBezTo>
                  <a:cubicBezTo>
                    <a:pt x="11178" y="28757"/>
                    <a:pt x="11486" y="30732"/>
                    <a:pt x="12035" y="32629"/>
                  </a:cubicBezTo>
                  <a:cubicBezTo>
                    <a:pt x="12543" y="34392"/>
                    <a:pt x="13253" y="36102"/>
                    <a:pt x="14181" y="37699"/>
                  </a:cubicBezTo>
                  <a:cubicBezTo>
                    <a:pt x="14428" y="38121"/>
                    <a:pt x="14382" y="38512"/>
                    <a:pt x="14173" y="38896"/>
                  </a:cubicBezTo>
                  <a:cubicBezTo>
                    <a:pt x="14035" y="39150"/>
                    <a:pt x="13834" y="39369"/>
                    <a:pt x="13646" y="39593"/>
                  </a:cubicBezTo>
                  <a:cubicBezTo>
                    <a:pt x="12091" y="41455"/>
                    <a:pt x="10506" y="43293"/>
                    <a:pt x="8982" y="45180"/>
                  </a:cubicBezTo>
                  <a:cubicBezTo>
                    <a:pt x="7423" y="47112"/>
                    <a:pt x="5924" y="49097"/>
                    <a:pt x="4390" y="51052"/>
                  </a:cubicBezTo>
                  <a:cubicBezTo>
                    <a:pt x="4136" y="51377"/>
                    <a:pt x="3838" y="51670"/>
                    <a:pt x="3560" y="51977"/>
                  </a:cubicBezTo>
                  <a:cubicBezTo>
                    <a:pt x="3710" y="51344"/>
                    <a:pt x="3958" y="50789"/>
                    <a:pt x="4182" y="50227"/>
                  </a:cubicBezTo>
                  <a:cubicBezTo>
                    <a:pt x="4779" y="48724"/>
                    <a:pt x="5295" y="47186"/>
                    <a:pt x="5975" y="45724"/>
                  </a:cubicBezTo>
                  <a:cubicBezTo>
                    <a:pt x="7151" y="43195"/>
                    <a:pt x="7256" y="40622"/>
                    <a:pt x="6563" y="37971"/>
                  </a:cubicBezTo>
                  <a:cubicBezTo>
                    <a:pt x="6473" y="37627"/>
                    <a:pt x="6408" y="37270"/>
                    <a:pt x="6268" y="36947"/>
                  </a:cubicBezTo>
                  <a:cubicBezTo>
                    <a:pt x="5709" y="35660"/>
                    <a:pt x="5130" y="34381"/>
                    <a:pt x="4868" y="32745"/>
                  </a:cubicBezTo>
                  <a:cubicBezTo>
                    <a:pt x="4736" y="33130"/>
                    <a:pt x="4611" y="33309"/>
                    <a:pt x="4632" y="33467"/>
                  </a:cubicBezTo>
                  <a:cubicBezTo>
                    <a:pt x="4700" y="33977"/>
                    <a:pt x="4823" y="34481"/>
                    <a:pt x="4924" y="34986"/>
                  </a:cubicBezTo>
                  <a:cubicBezTo>
                    <a:pt x="5169" y="36223"/>
                    <a:pt x="5945" y="37297"/>
                    <a:pt x="6024" y="38587"/>
                  </a:cubicBezTo>
                  <a:cubicBezTo>
                    <a:pt x="6045" y="38942"/>
                    <a:pt x="6091" y="39297"/>
                    <a:pt x="6152" y="39646"/>
                  </a:cubicBezTo>
                  <a:cubicBezTo>
                    <a:pt x="6473" y="41482"/>
                    <a:pt x="6166" y="43260"/>
                    <a:pt x="5570" y="44982"/>
                  </a:cubicBezTo>
                  <a:cubicBezTo>
                    <a:pt x="4967" y="46723"/>
                    <a:pt x="4250" y="48424"/>
                    <a:pt x="3596" y="50146"/>
                  </a:cubicBezTo>
                  <a:cubicBezTo>
                    <a:pt x="3466" y="50487"/>
                    <a:pt x="3343" y="50819"/>
                    <a:pt x="2994" y="51254"/>
                  </a:cubicBezTo>
                  <a:cubicBezTo>
                    <a:pt x="3241" y="48102"/>
                    <a:pt x="3734" y="45148"/>
                    <a:pt x="3291" y="42169"/>
                  </a:cubicBezTo>
                  <a:lnTo>
                    <a:pt x="3291" y="42169"/>
                  </a:lnTo>
                  <a:cubicBezTo>
                    <a:pt x="3166" y="42890"/>
                    <a:pt x="3133" y="43613"/>
                    <a:pt x="3097" y="44336"/>
                  </a:cubicBezTo>
                  <a:cubicBezTo>
                    <a:pt x="3059" y="45079"/>
                    <a:pt x="3127" y="45849"/>
                    <a:pt x="2948" y="46556"/>
                  </a:cubicBezTo>
                  <a:cubicBezTo>
                    <a:pt x="2770" y="47249"/>
                    <a:pt x="3003" y="48024"/>
                    <a:pt x="2513" y="48750"/>
                  </a:cubicBezTo>
                  <a:cubicBezTo>
                    <a:pt x="2194" y="47302"/>
                    <a:pt x="1943" y="45939"/>
                    <a:pt x="1590" y="44604"/>
                  </a:cubicBezTo>
                  <a:cubicBezTo>
                    <a:pt x="1071" y="42643"/>
                    <a:pt x="760" y="40666"/>
                    <a:pt x="1106" y="38652"/>
                  </a:cubicBezTo>
                  <a:cubicBezTo>
                    <a:pt x="1272" y="37676"/>
                    <a:pt x="1554" y="36700"/>
                    <a:pt x="1930" y="35783"/>
                  </a:cubicBezTo>
                  <a:cubicBezTo>
                    <a:pt x="2382" y="34681"/>
                    <a:pt x="2973" y="33631"/>
                    <a:pt x="3889" y="32814"/>
                  </a:cubicBezTo>
                  <a:cubicBezTo>
                    <a:pt x="3994" y="32721"/>
                    <a:pt x="4057" y="32581"/>
                    <a:pt x="4253" y="32302"/>
                  </a:cubicBezTo>
                  <a:lnTo>
                    <a:pt x="4253" y="32302"/>
                  </a:lnTo>
                  <a:cubicBezTo>
                    <a:pt x="2872" y="33035"/>
                    <a:pt x="2197" y="34159"/>
                    <a:pt x="1576" y="35255"/>
                  </a:cubicBezTo>
                  <a:cubicBezTo>
                    <a:pt x="357" y="37408"/>
                    <a:pt x="0" y="39771"/>
                    <a:pt x="421" y="42203"/>
                  </a:cubicBezTo>
                  <a:cubicBezTo>
                    <a:pt x="748" y="44084"/>
                    <a:pt x="1178" y="45950"/>
                    <a:pt x="1642" y="47803"/>
                  </a:cubicBezTo>
                  <a:cubicBezTo>
                    <a:pt x="2035" y="49365"/>
                    <a:pt x="2133" y="50941"/>
                    <a:pt x="2057" y="52531"/>
                  </a:cubicBezTo>
                  <a:cubicBezTo>
                    <a:pt x="2051" y="52664"/>
                    <a:pt x="2035" y="52797"/>
                    <a:pt x="2023" y="52931"/>
                  </a:cubicBezTo>
                  <a:lnTo>
                    <a:pt x="4426" y="52931"/>
                  </a:lnTo>
                  <a:cubicBezTo>
                    <a:pt x="4745" y="52664"/>
                    <a:pt x="5059" y="52388"/>
                    <a:pt x="5406" y="52164"/>
                  </a:cubicBezTo>
                  <a:cubicBezTo>
                    <a:pt x="7429" y="50860"/>
                    <a:pt x="9606" y="49870"/>
                    <a:pt x="11865" y="49051"/>
                  </a:cubicBezTo>
                  <a:cubicBezTo>
                    <a:pt x="13140" y="48589"/>
                    <a:pt x="14419" y="48135"/>
                    <a:pt x="15688" y="47657"/>
                  </a:cubicBezTo>
                  <a:cubicBezTo>
                    <a:pt x="16047" y="47521"/>
                    <a:pt x="16378" y="47311"/>
                    <a:pt x="16777" y="47108"/>
                  </a:cubicBezTo>
                  <a:cubicBezTo>
                    <a:pt x="16649" y="47045"/>
                    <a:pt x="16532" y="47020"/>
                    <a:pt x="16423" y="47020"/>
                  </a:cubicBezTo>
                  <a:cubicBezTo>
                    <a:pt x="16049" y="47020"/>
                    <a:pt x="15762" y="47313"/>
                    <a:pt x="15431" y="47376"/>
                  </a:cubicBezTo>
                  <a:cubicBezTo>
                    <a:pt x="14960" y="47464"/>
                    <a:pt x="14506" y="47652"/>
                    <a:pt x="14043" y="47789"/>
                  </a:cubicBezTo>
                  <a:cubicBezTo>
                    <a:pt x="13579" y="47926"/>
                    <a:pt x="13110" y="48042"/>
                    <a:pt x="12649" y="48188"/>
                  </a:cubicBezTo>
                  <a:cubicBezTo>
                    <a:pt x="12220" y="48323"/>
                    <a:pt x="11800" y="48485"/>
                    <a:pt x="11376" y="48639"/>
                  </a:cubicBezTo>
                  <a:cubicBezTo>
                    <a:pt x="10919" y="48804"/>
                    <a:pt x="10461" y="48965"/>
                    <a:pt x="10008" y="49141"/>
                  </a:cubicBezTo>
                  <a:cubicBezTo>
                    <a:pt x="9563" y="49315"/>
                    <a:pt x="9125" y="49505"/>
                    <a:pt x="8587" y="49729"/>
                  </a:cubicBezTo>
                  <a:cubicBezTo>
                    <a:pt x="9889" y="48252"/>
                    <a:pt x="15283" y="45174"/>
                    <a:pt x="18261" y="44124"/>
                  </a:cubicBezTo>
                  <a:cubicBezTo>
                    <a:pt x="20711" y="43261"/>
                    <a:pt x="25809" y="42287"/>
                    <a:pt x="28214" y="42287"/>
                  </a:cubicBezTo>
                  <a:cubicBezTo>
                    <a:pt x="28694" y="42287"/>
                    <a:pt x="29066" y="42326"/>
                    <a:pt x="29290" y="42412"/>
                  </a:cubicBezTo>
                  <a:cubicBezTo>
                    <a:pt x="29256" y="42493"/>
                    <a:pt x="29247" y="42610"/>
                    <a:pt x="29187" y="42651"/>
                  </a:cubicBezTo>
                  <a:cubicBezTo>
                    <a:pt x="28231" y="43293"/>
                    <a:pt x="27568" y="44216"/>
                    <a:pt x="26834" y="45075"/>
                  </a:cubicBezTo>
                  <a:cubicBezTo>
                    <a:pt x="26184" y="45836"/>
                    <a:pt x="25532" y="46606"/>
                    <a:pt x="24790" y="47273"/>
                  </a:cubicBezTo>
                  <a:cubicBezTo>
                    <a:pt x="23053" y="48836"/>
                    <a:pt x="20960" y="49621"/>
                    <a:pt x="18661" y="49934"/>
                  </a:cubicBezTo>
                  <a:cubicBezTo>
                    <a:pt x="15909" y="50306"/>
                    <a:pt x="13158" y="50694"/>
                    <a:pt x="10414" y="51120"/>
                  </a:cubicBezTo>
                  <a:cubicBezTo>
                    <a:pt x="8531" y="51413"/>
                    <a:pt x="6764" y="52082"/>
                    <a:pt x="5064" y="52931"/>
                  </a:cubicBezTo>
                  <a:lnTo>
                    <a:pt x="6250" y="52931"/>
                  </a:lnTo>
                  <a:cubicBezTo>
                    <a:pt x="6276" y="52923"/>
                    <a:pt x="6298" y="52913"/>
                    <a:pt x="6322" y="52903"/>
                  </a:cubicBezTo>
                  <a:cubicBezTo>
                    <a:pt x="8970" y="51982"/>
                    <a:pt x="11719" y="51595"/>
                    <a:pt x="14482" y="51257"/>
                  </a:cubicBezTo>
                  <a:cubicBezTo>
                    <a:pt x="16116" y="51058"/>
                    <a:pt x="17771" y="50949"/>
                    <a:pt x="19384" y="50630"/>
                  </a:cubicBezTo>
                  <a:cubicBezTo>
                    <a:pt x="22515" y="50013"/>
                    <a:pt x="25108" y="48472"/>
                    <a:pt x="27037" y="45866"/>
                  </a:cubicBezTo>
                  <a:cubicBezTo>
                    <a:pt x="27804" y="44828"/>
                    <a:pt x="28676" y="43869"/>
                    <a:pt x="29515" y="42885"/>
                  </a:cubicBezTo>
                  <a:cubicBezTo>
                    <a:pt x="29723" y="42642"/>
                    <a:pt x="29981" y="42439"/>
                    <a:pt x="30293" y="42151"/>
                  </a:cubicBezTo>
                  <a:lnTo>
                    <a:pt x="30293" y="42117"/>
                  </a:lnTo>
                  <a:cubicBezTo>
                    <a:pt x="30046" y="42018"/>
                    <a:pt x="29908" y="41942"/>
                    <a:pt x="29768" y="41915"/>
                  </a:cubicBezTo>
                  <a:cubicBezTo>
                    <a:pt x="29188" y="41799"/>
                    <a:pt x="28606" y="41748"/>
                    <a:pt x="28023" y="41748"/>
                  </a:cubicBezTo>
                  <a:cubicBezTo>
                    <a:pt x="27542" y="41748"/>
                    <a:pt x="27060" y="41783"/>
                    <a:pt x="26580" y="41845"/>
                  </a:cubicBezTo>
                  <a:cubicBezTo>
                    <a:pt x="25136" y="42030"/>
                    <a:pt x="23700" y="42236"/>
                    <a:pt x="22270" y="42533"/>
                  </a:cubicBezTo>
                  <a:cubicBezTo>
                    <a:pt x="20519" y="42899"/>
                    <a:pt x="18802" y="43329"/>
                    <a:pt x="17160" y="44033"/>
                  </a:cubicBezTo>
                  <a:cubicBezTo>
                    <a:pt x="16386" y="44363"/>
                    <a:pt x="15623" y="44720"/>
                    <a:pt x="14870" y="45093"/>
                  </a:cubicBezTo>
                  <a:cubicBezTo>
                    <a:pt x="12555" y="46242"/>
                    <a:pt x="10360" y="47589"/>
                    <a:pt x="8292" y="49137"/>
                  </a:cubicBezTo>
                  <a:cubicBezTo>
                    <a:pt x="6970" y="50126"/>
                    <a:pt x="5688" y="51165"/>
                    <a:pt x="4382" y="52177"/>
                  </a:cubicBezTo>
                  <a:cubicBezTo>
                    <a:pt x="4248" y="52281"/>
                    <a:pt x="4088" y="52350"/>
                    <a:pt x="3939" y="52436"/>
                  </a:cubicBezTo>
                  <a:cubicBezTo>
                    <a:pt x="3927" y="52198"/>
                    <a:pt x="3996" y="52061"/>
                    <a:pt x="4091" y="51944"/>
                  </a:cubicBezTo>
                  <a:cubicBezTo>
                    <a:pt x="5731" y="49900"/>
                    <a:pt x="7349" y="47837"/>
                    <a:pt x="9026" y="45821"/>
                  </a:cubicBezTo>
                  <a:cubicBezTo>
                    <a:pt x="10952" y="43505"/>
                    <a:pt x="12912" y="41218"/>
                    <a:pt x="14897" y="38951"/>
                  </a:cubicBezTo>
                  <a:cubicBezTo>
                    <a:pt x="15360" y="38424"/>
                    <a:pt x="15940" y="37968"/>
                    <a:pt x="16542" y="37601"/>
                  </a:cubicBezTo>
                  <a:cubicBezTo>
                    <a:pt x="18325" y="36512"/>
                    <a:pt x="20301" y="35861"/>
                    <a:pt x="22310" y="35356"/>
                  </a:cubicBezTo>
                  <a:cubicBezTo>
                    <a:pt x="24471" y="34813"/>
                    <a:pt x="26664" y="34396"/>
                    <a:pt x="28846" y="33936"/>
                  </a:cubicBezTo>
                  <a:cubicBezTo>
                    <a:pt x="29330" y="33834"/>
                    <a:pt x="29813" y="33723"/>
                    <a:pt x="30293" y="33605"/>
                  </a:cubicBezTo>
                  <a:lnTo>
                    <a:pt x="30293" y="32723"/>
                  </a:lnTo>
                  <a:cubicBezTo>
                    <a:pt x="28819" y="33094"/>
                    <a:pt x="27329" y="33402"/>
                    <a:pt x="25844" y="33724"/>
                  </a:cubicBezTo>
                  <a:cubicBezTo>
                    <a:pt x="23468" y="34242"/>
                    <a:pt x="21131" y="34860"/>
                    <a:pt x="18883" y="35795"/>
                  </a:cubicBezTo>
                  <a:cubicBezTo>
                    <a:pt x="18629" y="35902"/>
                    <a:pt x="18357" y="35966"/>
                    <a:pt x="18092" y="36051"/>
                  </a:cubicBezTo>
                  <a:cubicBezTo>
                    <a:pt x="18635" y="35553"/>
                    <a:pt x="19187" y="35097"/>
                    <a:pt x="19799" y="34751"/>
                  </a:cubicBezTo>
                  <a:cubicBezTo>
                    <a:pt x="21064" y="34037"/>
                    <a:pt x="22363" y="33386"/>
                    <a:pt x="23644" y="32703"/>
                  </a:cubicBezTo>
                  <a:cubicBezTo>
                    <a:pt x="25505" y="31714"/>
                    <a:pt x="27462" y="30960"/>
                    <a:pt x="29432" y="30225"/>
                  </a:cubicBezTo>
                  <a:cubicBezTo>
                    <a:pt x="29723" y="30117"/>
                    <a:pt x="30005" y="29990"/>
                    <a:pt x="30293" y="29873"/>
                  </a:cubicBezTo>
                  <a:lnTo>
                    <a:pt x="30293" y="29435"/>
                  </a:lnTo>
                  <a:cubicBezTo>
                    <a:pt x="30004" y="29565"/>
                    <a:pt x="29717" y="29699"/>
                    <a:pt x="29422" y="29816"/>
                  </a:cubicBezTo>
                  <a:cubicBezTo>
                    <a:pt x="27864" y="30435"/>
                    <a:pt x="26268" y="30974"/>
                    <a:pt x="24750" y="31679"/>
                  </a:cubicBezTo>
                  <a:cubicBezTo>
                    <a:pt x="23259" y="32372"/>
                    <a:pt x="21853" y="33246"/>
                    <a:pt x="20393" y="34008"/>
                  </a:cubicBezTo>
                  <a:cubicBezTo>
                    <a:pt x="20265" y="34076"/>
                    <a:pt x="20105" y="34084"/>
                    <a:pt x="19937" y="34084"/>
                  </a:cubicBezTo>
                  <a:cubicBezTo>
                    <a:pt x="19885" y="34084"/>
                    <a:pt x="19833" y="34083"/>
                    <a:pt x="19780" y="34083"/>
                  </a:cubicBezTo>
                  <a:cubicBezTo>
                    <a:pt x="19713" y="34083"/>
                    <a:pt x="19645" y="34084"/>
                    <a:pt x="19578" y="34090"/>
                  </a:cubicBezTo>
                  <a:cubicBezTo>
                    <a:pt x="19131" y="34417"/>
                    <a:pt x="18652" y="34768"/>
                    <a:pt x="18172" y="35120"/>
                  </a:cubicBezTo>
                  <a:cubicBezTo>
                    <a:pt x="18177" y="34798"/>
                    <a:pt x="18298" y="34590"/>
                    <a:pt x="18443" y="34399"/>
                  </a:cubicBezTo>
                  <a:cubicBezTo>
                    <a:pt x="19703" y="32717"/>
                    <a:pt x="21037" y="31085"/>
                    <a:pt x="22210" y="29344"/>
                  </a:cubicBezTo>
                  <a:cubicBezTo>
                    <a:pt x="23420" y="27547"/>
                    <a:pt x="24506" y="25664"/>
                    <a:pt x="25590" y="23786"/>
                  </a:cubicBezTo>
                  <a:cubicBezTo>
                    <a:pt x="26805" y="21682"/>
                    <a:pt x="27871" y="19503"/>
                    <a:pt x="28616" y="17180"/>
                  </a:cubicBezTo>
                  <a:cubicBezTo>
                    <a:pt x="28760" y="16728"/>
                    <a:pt x="29072" y="16378"/>
                    <a:pt x="29508" y="16198"/>
                  </a:cubicBezTo>
                  <a:cubicBezTo>
                    <a:pt x="29768" y="16091"/>
                    <a:pt x="30029" y="15987"/>
                    <a:pt x="30293" y="15885"/>
                  </a:cubicBezTo>
                  <a:lnTo>
                    <a:pt x="30293" y="14187"/>
                  </a:lnTo>
                  <a:cubicBezTo>
                    <a:pt x="30126" y="14389"/>
                    <a:pt x="29951" y="14584"/>
                    <a:pt x="29792" y="14793"/>
                  </a:cubicBezTo>
                  <a:cubicBezTo>
                    <a:pt x="29715" y="14895"/>
                    <a:pt x="29596" y="14966"/>
                    <a:pt x="29434" y="15103"/>
                  </a:cubicBezTo>
                  <a:cubicBezTo>
                    <a:pt x="29434" y="14925"/>
                    <a:pt x="29420" y="14862"/>
                    <a:pt x="29435" y="14807"/>
                  </a:cubicBezTo>
                  <a:cubicBezTo>
                    <a:pt x="29720" y="13755"/>
                    <a:pt x="30007" y="12704"/>
                    <a:pt x="30293" y="11653"/>
                  </a:cubicBezTo>
                  <a:lnTo>
                    <a:pt x="30293" y="9023"/>
                  </a:lnTo>
                  <a:cubicBezTo>
                    <a:pt x="29984" y="10351"/>
                    <a:pt x="29649" y="11671"/>
                    <a:pt x="29311" y="12992"/>
                  </a:cubicBezTo>
                  <a:cubicBezTo>
                    <a:pt x="29112" y="13772"/>
                    <a:pt x="28890" y="14551"/>
                    <a:pt x="28625" y="15312"/>
                  </a:cubicBezTo>
                  <a:cubicBezTo>
                    <a:pt x="28252" y="16380"/>
                    <a:pt x="27801" y="17419"/>
                    <a:pt x="27437" y="18488"/>
                  </a:cubicBezTo>
                  <a:cubicBezTo>
                    <a:pt x="26772" y="20444"/>
                    <a:pt x="25727" y="22207"/>
                    <a:pt x="24732" y="24004"/>
                  </a:cubicBezTo>
                  <a:cubicBezTo>
                    <a:pt x="24714" y="23801"/>
                    <a:pt x="24700" y="23590"/>
                    <a:pt x="24784" y="23432"/>
                  </a:cubicBezTo>
                  <a:cubicBezTo>
                    <a:pt x="25876" y="21375"/>
                    <a:pt x="26332" y="19124"/>
                    <a:pt x="26780" y="16876"/>
                  </a:cubicBezTo>
                  <a:cubicBezTo>
                    <a:pt x="26944" y="16055"/>
                    <a:pt x="26917" y="15198"/>
                    <a:pt x="27052" y="14369"/>
                  </a:cubicBezTo>
                  <a:cubicBezTo>
                    <a:pt x="27280" y="12966"/>
                    <a:pt x="27102" y="11578"/>
                    <a:pt x="26896" y="10208"/>
                  </a:cubicBezTo>
                  <a:cubicBezTo>
                    <a:pt x="26644" y="8524"/>
                    <a:pt x="25886" y="7002"/>
                    <a:pt x="25094" y="5509"/>
                  </a:cubicBezTo>
                  <a:cubicBezTo>
                    <a:pt x="24086" y="3614"/>
                    <a:pt x="22641" y="1987"/>
                    <a:pt x="21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4"/>
            <p:cNvSpPr/>
            <p:nvPr/>
          </p:nvSpPr>
          <p:spPr>
            <a:xfrm>
              <a:off x="5262650" y="2232950"/>
              <a:ext cx="234800" cy="160625"/>
            </a:xfrm>
            <a:custGeom>
              <a:rect b="b" l="l" r="r" t="t"/>
              <a:pathLst>
                <a:path extrusionOk="0" h="6425" w="9392">
                  <a:moveTo>
                    <a:pt x="9392" y="0"/>
                  </a:moveTo>
                  <a:cubicBezTo>
                    <a:pt x="7916" y="721"/>
                    <a:pt x="6479" y="1513"/>
                    <a:pt x="5121" y="2450"/>
                  </a:cubicBezTo>
                  <a:cubicBezTo>
                    <a:pt x="3554" y="3531"/>
                    <a:pt x="2032" y="4680"/>
                    <a:pt x="501" y="5816"/>
                  </a:cubicBezTo>
                  <a:cubicBezTo>
                    <a:pt x="297" y="5967"/>
                    <a:pt x="166" y="6219"/>
                    <a:pt x="0" y="6425"/>
                  </a:cubicBezTo>
                  <a:cubicBezTo>
                    <a:pt x="1265" y="5606"/>
                    <a:pt x="2485" y="4790"/>
                    <a:pt x="3640" y="3891"/>
                  </a:cubicBezTo>
                  <a:cubicBezTo>
                    <a:pt x="4841" y="2955"/>
                    <a:pt x="6160" y="2217"/>
                    <a:pt x="7468" y="1465"/>
                  </a:cubicBezTo>
                  <a:cubicBezTo>
                    <a:pt x="8095" y="1104"/>
                    <a:pt x="8739" y="770"/>
                    <a:pt x="9392" y="458"/>
                  </a:cubicBezTo>
                  <a:lnTo>
                    <a:pt x="93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 name="Google Shape;431;p3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Architecture</a:t>
            </a:r>
            <a:endParaRPr/>
          </a:p>
        </p:txBody>
      </p:sp>
      <p:grpSp>
        <p:nvGrpSpPr>
          <p:cNvPr id="432" name="Google Shape;432;p34"/>
          <p:cNvGrpSpPr/>
          <p:nvPr/>
        </p:nvGrpSpPr>
        <p:grpSpPr>
          <a:xfrm>
            <a:off x="719961" y="2203505"/>
            <a:ext cx="446522" cy="2417784"/>
            <a:chOff x="1999725" y="893050"/>
            <a:chExt cx="411200" cy="1891850"/>
          </a:xfrm>
        </p:grpSpPr>
        <p:sp>
          <p:nvSpPr>
            <p:cNvPr id="433" name="Google Shape;433;p34"/>
            <p:cNvSpPr/>
            <p:nvPr/>
          </p:nvSpPr>
          <p:spPr>
            <a:xfrm>
              <a:off x="2361925" y="1835450"/>
              <a:ext cx="11675" cy="39100"/>
            </a:xfrm>
            <a:custGeom>
              <a:rect b="b" l="l" r="r" t="t"/>
              <a:pathLst>
                <a:path extrusionOk="0" h="1564" w="467">
                  <a:moveTo>
                    <a:pt x="359" y="1"/>
                  </a:moveTo>
                  <a:lnTo>
                    <a:pt x="359" y="1"/>
                  </a:lnTo>
                  <a:cubicBezTo>
                    <a:pt x="269" y="520"/>
                    <a:pt x="0" y="1014"/>
                    <a:pt x="131" y="1563"/>
                  </a:cubicBezTo>
                  <a:cubicBezTo>
                    <a:pt x="466" y="1082"/>
                    <a:pt x="384" y="536"/>
                    <a:pt x="3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4"/>
            <p:cNvSpPr/>
            <p:nvPr/>
          </p:nvSpPr>
          <p:spPr>
            <a:xfrm>
              <a:off x="2364775" y="1875200"/>
              <a:ext cx="550" cy="950"/>
            </a:xfrm>
            <a:custGeom>
              <a:rect b="b" l="l" r="r" t="t"/>
              <a:pathLst>
                <a:path extrusionOk="0" h="38" w="22">
                  <a:moveTo>
                    <a:pt x="0" y="0"/>
                  </a:moveTo>
                  <a:lnTo>
                    <a:pt x="0" y="0"/>
                  </a:lnTo>
                  <a:cubicBezTo>
                    <a:pt x="2" y="12"/>
                    <a:pt x="6" y="24"/>
                    <a:pt x="8" y="38"/>
                  </a:cubicBezTo>
                  <a:cubicBezTo>
                    <a:pt x="12" y="29"/>
                    <a:pt x="17" y="21"/>
                    <a:pt x="21" y="12"/>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4"/>
            <p:cNvSpPr/>
            <p:nvPr/>
          </p:nvSpPr>
          <p:spPr>
            <a:xfrm>
              <a:off x="2262050" y="1974750"/>
              <a:ext cx="975" cy="1575"/>
            </a:xfrm>
            <a:custGeom>
              <a:rect b="b" l="l" r="r" t="t"/>
              <a:pathLst>
                <a:path extrusionOk="0" h="63" w="39">
                  <a:moveTo>
                    <a:pt x="30" y="0"/>
                  </a:moveTo>
                  <a:cubicBezTo>
                    <a:pt x="25" y="9"/>
                    <a:pt x="21" y="18"/>
                    <a:pt x="16" y="26"/>
                  </a:cubicBezTo>
                  <a:cubicBezTo>
                    <a:pt x="12" y="38"/>
                    <a:pt x="6" y="50"/>
                    <a:pt x="1" y="62"/>
                  </a:cubicBezTo>
                  <a:cubicBezTo>
                    <a:pt x="13" y="54"/>
                    <a:pt x="28" y="48"/>
                    <a:pt x="39" y="41"/>
                  </a:cubicBezTo>
                  <a:cubicBezTo>
                    <a:pt x="34" y="27"/>
                    <a:pt x="34" y="14"/>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4"/>
            <p:cNvSpPr/>
            <p:nvPr/>
          </p:nvSpPr>
          <p:spPr>
            <a:xfrm>
              <a:off x="2364775" y="1874550"/>
              <a:ext cx="550" cy="975"/>
            </a:xfrm>
            <a:custGeom>
              <a:rect b="b" l="l" r="r" t="t"/>
              <a:pathLst>
                <a:path extrusionOk="0" h="39" w="22">
                  <a:moveTo>
                    <a:pt x="17" y="1"/>
                  </a:moveTo>
                  <a:cubicBezTo>
                    <a:pt x="11" y="8"/>
                    <a:pt x="6" y="17"/>
                    <a:pt x="0" y="26"/>
                  </a:cubicBezTo>
                  <a:lnTo>
                    <a:pt x="21" y="38"/>
                  </a:lnTo>
                  <a:cubicBezTo>
                    <a:pt x="17" y="25"/>
                    <a:pt x="20" y="13"/>
                    <a:pt x="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4"/>
            <p:cNvSpPr/>
            <p:nvPr/>
          </p:nvSpPr>
          <p:spPr>
            <a:xfrm>
              <a:off x="2014875" y="1834925"/>
              <a:ext cx="9150" cy="15450"/>
            </a:xfrm>
            <a:custGeom>
              <a:rect b="b" l="l" r="r" t="t"/>
              <a:pathLst>
                <a:path extrusionOk="0" h="618" w="366">
                  <a:moveTo>
                    <a:pt x="1" y="1"/>
                  </a:moveTo>
                  <a:lnTo>
                    <a:pt x="1" y="1"/>
                  </a:lnTo>
                  <a:cubicBezTo>
                    <a:pt x="112" y="207"/>
                    <a:pt x="223" y="413"/>
                    <a:pt x="334" y="617"/>
                  </a:cubicBezTo>
                  <a:cubicBezTo>
                    <a:pt x="366" y="353"/>
                    <a:pt x="352" y="106"/>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4"/>
            <p:cNvSpPr/>
            <p:nvPr/>
          </p:nvSpPr>
          <p:spPr>
            <a:xfrm>
              <a:off x="2002350" y="1488075"/>
              <a:ext cx="3900" cy="12550"/>
            </a:xfrm>
            <a:custGeom>
              <a:rect b="b" l="l" r="r" t="t"/>
              <a:pathLst>
                <a:path extrusionOk="0" h="502" w="156">
                  <a:moveTo>
                    <a:pt x="108" y="1"/>
                  </a:moveTo>
                  <a:cubicBezTo>
                    <a:pt x="78" y="4"/>
                    <a:pt x="47" y="5"/>
                    <a:pt x="17" y="7"/>
                  </a:cubicBezTo>
                  <a:cubicBezTo>
                    <a:pt x="11" y="172"/>
                    <a:pt x="7" y="338"/>
                    <a:pt x="1" y="502"/>
                  </a:cubicBezTo>
                  <a:cubicBezTo>
                    <a:pt x="53" y="496"/>
                    <a:pt x="105" y="488"/>
                    <a:pt x="156" y="482"/>
                  </a:cubicBezTo>
                  <a:cubicBezTo>
                    <a:pt x="139" y="321"/>
                    <a:pt x="124" y="162"/>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4"/>
            <p:cNvSpPr/>
            <p:nvPr/>
          </p:nvSpPr>
          <p:spPr>
            <a:xfrm>
              <a:off x="1999725" y="1515650"/>
              <a:ext cx="10925" cy="36475"/>
            </a:xfrm>
            <a:custGeom>
              <a:rect b="b" l="l" r="r" t="t"/>
              <a:pathLst>
                <a:path extrusionOk="0" h="1459" w="437">
                  <a:moveTo>
                    <a:pt x="178" y="0"/>
                  </a:moveTo>
                  <a:cubicBezTo>
                    <a:pt x="216" y="486"/>
                    <a:pt x="1" y="993"/>
                    <a:pt x="309" y="1459"/>
                  </a:cubicBezTo>
                  <a:cubicBezTo>
                    <a:pt x="166" y="981"/>
                    <a:pt x="437" y="469"/>
                    <a:pt x="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4"/>
            <p:cNvSpPr/>
            <p:nvPr/>
          </p:nvSpPr>
          <p:spPr>
            <a:xfrm>
              <a:off x="2194350" y="1725450"/>
              <a:ext cx="525" cy="1300"/>
            </a:xfrm>
            <a:custGeom>
              <a:rect b="b" l="l" r="r" t="t"/>
              <a:pathLst>
                <a:path extrusionOk="0" h="52" w="21">
                  <a:moveTo>
                    <a:pt x="19" y="1"/>
                  </a:moveTo>
                  <a:lnTo>
                    <a:pt x="19" y="1"/>
                  </a:lnTo>
                  <a:cubicBezTo>
                    <a:pt x="11" y="8"/>
                    <a:pt x="10" y="19"/>
                    <a:pt x="2" y="26"/>
                  </a:cubicBezTo>
                  <a:cubicBezTo>
                    <a:pt x="2" y="35"/>
                    <a:pt x="1" y="43"/>
                    <a:pt x="1" y="52"/>
                  </a:cubicBezTo>
                  <a:cubicBezTo>
                    <a:pt x="7" y="46"/>
                    <a:pt x="14" y="41"/>
                    <a:pt x="20" y="37"/>
                  </a:cubicBezTo>
                  <a:cubicBezTo>
                    <a:pt x="17" y="23"/>
                    <a:pt x="20" y="14"/>
                    <a:pt x="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4"/>
            <p:cNvSpPr/>
            <p:nvPr/>
          </p:nvSpPr>
          <p:spPr>
            <a:xfrm>
              <a:off x="2023225" y="1850350"/>
              <a:ext cx="400" cy="850"/>
            </a:xfrm>
            <a:custGeom>
              <a:rect b="b" l="l" r="r" t="t"/>
              <a:pathLst>
                <a:path extrusionOk="0" h="34" w="16">
                  <a:moveTo>
                    <a:pt x="0" y="0"/>
                  </a:moveTo>
                  <a:cubicBezTo>
                    <a:pt x="0" y="6"/>
                    <a:pt x="0" y="11"/>
                    <a:pt x="0" y="17"/>
                  </a:cubicBezTo>
                  <a:cubicBezTo>
                    <a:pt x="2" y="21"/>
                    <a:pt x="3" y="27"/>
                    <a:pt x="3" y="33"/>
                  </a:cubicBezTo>
                  <a:cubicBezTo>
                    <a:pt x="9" y="32"/>
                    <a:pt x="11" y="29"/>
                    <a:pt x="15" y="29"/>
                  </a:cubicBezTo>
                  <a:cubicBezTo>
                    <a:pt x="11" y="20"/>
                    <a:pt x="6" y="9"/>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4"/>
            <p:cNvSpPr/>
            <p:nvPr/>
          </p:nvSpPr>
          <p:spPr>
            <a:xfrm>
              <a:off x="2259575" y="1933200"/>
              <a:ext cx="24875" cy="41575"/>
            </a:xfrm>
            <a:custGeom>
              <a:rect b="b" l="l" r="r" t="t"/>
              <a:pathLst>
                <a:path extrusionOk="0" h="1663" w="995">
                  <a:moveTo>
                    <a:pt x="954" y="1"/>
                  </a:moveTo>
                  <a:lnTo>
                    <a:pt x="954" y="1"/>
                  </a:lnTo>
                  <a:cubicBezTo>
                    <a:pt x="774" y="220"/>
                    <a:pt x="572" y="390"/>
                    <a:pt x="471" y="607"/>
                  </a:cubicBezTo>
                  <a:cubicBezTo>
                    <a:pt x="317" y="942"/>
                    <a:pt x="1" y="1238"/>
                    <a:pt x="129" y="1662"/>
                  </a:cubicBezTo>
                  <a:cubicBezTo>
                    <a:pt x="274" y="1384"/>
                    <a:pt x="432" y="1112"/>
                    <a:pt x="560" y="826"/>
                  </a:cubicBezTo>
                  <a:cubicBezTo>
                    <a:pt x="679" y="556"/>
                    <a:pt x="995" y="365"/>
                    <a:pt x="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4"/>
            <p:cNvSpPr/>
            <p:nvPr/>
          </p:nvSpPr>
          <p:spPr>
            <a:xfrm>
              <a:off x="2192750" y="1692325"/>
              <a:ext cx="12975" cy="33150"/>
            </a:xfrm>
            <a:custGeom>
              <a:rect b="b" l="l" r="r" t="t"/>
              <a:pathLst>
                <a:path extrusionOk="0" h="1326" w="519">
                  <a:moveTo>
                    <a:pt x="519" y="1"/>
                  </a:moveTo>
                  <a:lnTo>
                    <a:pt x="519" y="1"/>
                  </a:lnTo>
                  <a:cubicBezTo>
                    <a:pt x="284" y="414"/>
                    <a:pt x="0" y="813"/>
                    <a:pt x="83" y="1326"/>
                  </a:cubicBezTo>
                  <a:cubicBezTo>
                    <a:pt x="426" y="948"/>
                    <a:pt x="392" y="449"/>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4"/>
            <p:cNvSpPr/>
            <p:nvPr/>
          </p:nvSpPr>
          <p:spPr>
            <a:xfrm>
              <a:off x="2002050" y="893050"/>
              <a:ext cx="408875" cy="1891850"/>
            </a:xfrm>
            <a:custGeom>
              <a:rect b="b" l="l" r="r" t="t"/>
              <a:pathLst>
                <a:path extrusionOk="0" h="75674" w="16355">
                  <a:moveTo>
                    <a:pt x="12009" y="1280"/>
                  </a:moveTo>
                  <a:cubicBezTo>
                    <a:pt x="12178" y="2146"/>
                    <a:pt x="12075" y="2958"/>
                    <a:pt x="12015" y="3764"/>
                  </a:cubicBezTo>
                  <a:cubicBezTo>
                    <a:pt x="11897" y="5341"/>
                    <a:pt x="11499" y="6874"/>
                    <a:pt x="11186" y="8420"/>
                  </a:cubicBezTo>
                  <a:cubicBezTo>
                    <a:pt x="10950" y="9590"/>
                    <a:pt x="10750" y="10769"/>
                    <a:pt x="10467" y="11928"/>
                  </a:cubicBezTo>
                  <a:cubicBezTo>
                    <a:pt x="10162" y="13187"/>
                    <a:pt x="9787" y="14427"/>
                    <a:pt x="9430" y="15672"/>
                  </a:cubicBezTo>
                  <a:cubicBezTo>
                    <a:pt x="9079" y="16893"/>
                    <a:pt x="8736" y="18116"/>
                    <a:pt x="8342" y="19322"/>
                  </a:cubicBezTo>
                  <a:cubicBezTo>
                    <a:pt x="8017" y="20315"/>
                    <a:pt x="7711" y="21307"/>
                    <a:pt x="7554" y="22342"/>
                  </a:cubicBezTo>
                  <a:cubicBezTo>
                    <a:pt x="7544" y="22412"/>
                    <a:pt x="7488" y="22476"/>
                    <a:pt x="7402" y="22635"/>
                  </a:cubicBezTo>
                  <a:cubicBezTo>
                    <a:pt x="7363" y="22017"/>
                    <a:pt x="7469" y="21506"/>
                    <a:pt x="7535" y="20997"/>
                  </a:cubicBezTo>
                  <a:cubicBezTo>
                    <a:pt x="7610" y="20420"/>
                    <a:pt x="7738" y="19848"/>
                    <a:pt x="7842" y="19275"/>
                  </a:cubicBezTo>
                  <a:cubicBezTo>
                    <a:pt x="8193" y="17327"/>
                    <a:pt x="8553" y="15379"/>
                    <a:pt x="8894" y="13430"/>
                  </a:cubicBezTo>
                  <a:cubicBezTo>
                    <a:pt x="8993" y="12865"/>
                    <a:pt x="9045" y="12292"/>
                    <a:pt x="9124" y="11675"/>
                  </a:cubicBezTo>
                  <a:lnTo>
                    <a:pt x="9124" y="11675"/>
                  </a:lnTo>
                  <a:cubicBezTo>
                    <a:pt x="8702" y="12006"/>
                    <a:pt x="8760" y="12499"/>
                    <a:pt x="8660" y="12895"/>
                  </a:cubicBezTo>
                  <a:cubicBezTo>
                    <a:pt x="8398" y="13925"/>
                    <a:pt x="8237" y="14979"/>
                    <a:pt x="8022" y="16023"/>
                  </a:cubicBezTo>
                  <a:cubicBezTo>
                    <a:pt x="7739" y="17391"/>
                    <a:pt x="7443" y="18758"/>
                    <a:pt x="7157" y="20125"/>
                  </a:cubicBezTo>
                  <a:cubicBezTo>
                    <a:pt x="7017" y="20793"/>
                    <a:pt x="6887" y="21462"/>
                    <a:pt x="6679" y="22131"/>
                  </a:cubicBezTo>
                  <a:cubicBezTo>
                    <a:pt x="6666" y="21766"/>
                    <a:pt x="6639" y="21400"/>
                    <a:pt x="6642" y="21035"/>
                  </a:cubicBezTo>
                  <a:cubicBezTo>
                    <a:pt x="6651" y="19405"/>
                    <a:pt x="6560" y="17767"/>
                    <a:pt x="6711" y="16151"/>
                  </a:cubicBezTo>
                  <a:cubicBezTo>
                    <a:pt x="6950" y="13567"/>
                    <a:pt x="7248" y="10976"/>
                    <a:pt x="8225" y="8534"/>
                  </a:cubicBezTo>
                  <a:cubicBezTo>
                    <a:pt x="8744" y="7236"/>
                    <a:pt x="9243" y="5925"/>
                    <a:pt x="9866" y="4675"/>
                  </a:cubicBezTo>
                  <a:cubicBezTo>
                    <a:pt x="10431" y="3540"/>
                    <a:pt x="11150" y="2481"/>
                    <a:pt x="11806" y="1389"/>
                  </a:cubicBezTo>
                  <a:cubicBezTo>
                    <a:pt x="11827" y="1355"/>
                    <a:pt x="11888" y="1343"/>
                    <a:pt x="12009" y="1280"/>
                  </a:cubicBezTo>
                  <a:close/>
                  <a:moveTo>
                    <a:pt x="2099" y="53327"/>
                  </a:moveTo>
                  <a:cubicBezTo>
                    <a:pt x="5034" y="56117"/>
                    <a:pt x="7108" y="59497"/>
                    <a:pt x="8911" y="63099"/>
                  </a:cubicBezTo>
                  <a:cubicBezTo>
                    <a:pt x="7974" y="61824"/>
                    <a:pt x="7036" y="60548"/>
                    <a:pt x="6106" y="59282"/>
                  </a:cubicBezTo>
                  <a:cubicBezTo>
                    <a:pt x="6028" y="59321"/>
                    <a:pt x="6002" y="59326"/>
                    <a:pt x="5990" y="59342"/>
                  </a:cubicBezTo>
                  <a:cubicBezTo>
                    <a:pt x="5978" y="59359"/>
                    <a:pt x="5968" y="59389"/>
                    <a:pt x="5974" y="59408"/>
                  </a:cubicBezTo>
                  <a:cubicBezTo>
                    <a:pt x="5987" y="59457"/>
                    <a:pt x="6004" y="59506"/>
                    <a:pt x="6032" y="59547"/>
                  </a:cubicBezTo>
                  <a:cubicBezTo>
                    <a:pt x="7210" y="61263"/>
                    <a:pt x="8387" y="62978"/>
                    <a:pt x="9539" y="64654"/>
                  </a:cubicBezTo>
                  <a:cubicBezTo>
                    <a:pt x="9159" y="64490"/>
                    <a:pt x="8658" y="64085"/>
                    <a:pt x="8261" y="63687"/>
                  </a:cubicBezTo>
                  <a:cubicBezTo>
                    <a:pt x="6479" y="61900"/>
                    <a:pt x="5193" y="59777"/>
                    <a:pt x="4008" y="57572"/>
                  </a:cubicBezTo>
                  <a:cubicBezTo>
                    <a:pt x="3296" y="56246"/>
                    <a:pt x="2720" y="54864"/>
                    <a:pt x="2090" y="53503"/>
                  </a:cubicBezTo>
                  <a:cubicBezTo>
                    <a:pt x="2072" y="53464"/>
                    <a:pt x="2094" y="53405"/>
                    <a:pt x="2099" y="53327"/>
                  </a:cubicBezTo>
                  <a:close/>
                  <a:moveTo>
                    <a:pt x="4902" y="65215"/>
                  </a:moveTo>
                  <a:cubicBezTo>
                    <a:pt x="5205" y="65571"/>
                    <a:pt x="5475" y="65971"/>
                    <a:pt x="5826" y="66269"/>
                  </a:cubicBezTo>
                  <a:cubicBezTo>
                    <a:pt x="7109" y="67354"/>
                    <a:pt x="8249" y="68576"/>
                    <a:pt x="9345" y="69840"/>
                  </a:cubicBezTo>
                  <a:cubicBezTo>
                    <a:pt x="10109" y="70720"/>
                    <a:pt x="10851" y="71619"/>
                    <a:pt x="11589" y="72522"/>
                  </a:cubicBezTo>
                  <a:cubicBezTo>
                    <a:pt x="11724" y="72687"/>
                    <a:pt x="11792" y="72908"/>
                    <a:pt x="11968" y="73255"/>
                  </a:cubicBezTo>
                  <a:cubicBezTo>
                    <a:pt x="10341" y="72162"/>
                    <a:pt x="9243" y="70771"/>
                    <a:pt x="7969" y="69418"/>
                  </a:cubicBezTo>
                  <a:lnTo>
                    <a:pt x="7969" y="69418"/>
                  </a:lnTo>
                  <a:cubicBezTo>
                    <a:pt x="8117" y="69917"/>
                    <a:pt x="8670" y="70767"/>
                    <a:pt x="9123" y="71216"/>
                  </a:cubicBezTo>
                  <a:cubicBezTo>
                    <a:pt x="9646" y="71735"/>
                    <a:pt x="10162" y="72263"/>
                    <a:pt x="10714" y="72749"/>
                  </a:cubicBezTo>
                  <a:cubicBezTo>
                    <a:pt x="11240" y="73212"/>
                    <a:pt x="11810" y="73627"/>
                    <a:pt x="12303" y="74176"/>
                  </a:cubicBezTo>
                  <a:cubicBezTo>
                    <a:pt x="12172" y="74138"/>
                    <a:pt x="12030" y="74126"/>
                    <a:pt x="11914" y="74061"/>
                  </a:cubicBezTo>
                  <a:cubicBezTo>
                    <a:pt x="10088" y="73042"/>
                    <a:pt x="8544" y="71700"/>
                    <a:pt x="7339" y="69985"/>
                  </a:cubicBezTo>
                  <a:cubicBezTo>
                    <a:pt x="6302" y="68508"/>
                    <a:pt x="5345" y="66979"/>
                    <a:pt x="4514" y="65329"/>
                  </a:cubicBezTo>
                  <a:cubicBezTo>
                    <a:pt x="4647" y="65290"/>
                    <a:pt x="4774" y="65252"/>
                    <a:pt x="4902" y="65215"/>
                  </a:cubicBezTo>
                  <a:close/>
                  <a:moveTo>
                    <a:pt x="12379" y="0"/>
                  </a:moveTo>
                  <a:cubicBezTo>
                    <a:pt x="12159" y="0"/>
                    <a:pt x="12016" y="132"/>
                    <a:pt x="11909" y="305"/>
                  </a:cubicBezTo>
                  <a:cubicBezTo>
                    <a:pt x="11067" y="1668"/>
                    <a:pt x="10196" y="3015"/>
                    <a:pt x="9410" y="4409"/>
                  </a:cubicBezTo>
                  <a:cubicBezTo>
                    <a:pt x="8572" y="5898"/>
                    <a:pt x="7933" y="7487"/>
                    <a:pt x="7443" y="9122"/>
                  </a:cubicBezTo>
                  <a:cubicBezTo>
                    <a:pt x="7093" y="10290"/>
                    <a:pt x="6813" y="11487"/>
                    <a:pt x="6607" y="12689"/>
                  </a:cubicBezTo>
                  <a:cubicBezTo>
                    <a:pt x="6413" y="13814"/>
                    <a:pt x="6336" y="14961"/>
                    <a:pt x="6245" y="16101"/>
                  </a:cubicBezTo>
                  <a:cubicBezTo>
                    <a:pt x="6171" y="17012"/>
                    <a:pt x="6136" y="17927"/>
                    <a:pt x="6111" y="18841"/>
                  </a:cubicBezTo>
                  <a:cubicBezTo>
                    <a:pt x="6096" y="19424"/>
                    <a:pt x="6139" y="20009"/>
                    <a:pt x="6136" y="20593"/>
                  </a:cubicBezTo>
                  <a:cubicBezTo>
                    <a:pt x="6132" y="21862"/>
                    <a:pt x="6099" y="23131"/>
                    <a:pt x="6106" y="24400"/>
                  </a:cubicBezTo>
                  <a:cubicBezTo>
                    <a:pt x="6114" y="25695"/>
                    <a:pt x="6177" y="26988"/>
                    <a:pt x="6175" y="28283"/>
                  </a:cubicBezTo>
                  <a:cubicBezTo>
                    <a:pt x="6175" y="29196"/>
                    <a:pt x="6084" y="30110"/>
                    <a:pt x="6082" y="31025"/>
                  </a:cubicBezTo>
                  <a:cubicBezTo>
                    <a:pt x="6079" y="32425"/>
                    <a:pt x="6123" y="33825"/>
                    <a:pt x="6136" y="35225"/>
                  </a:cubicBezTo>
                  <a:cubicBezTo>
                    <a:pt x="6141" y="35537"/>
                    <a:pt x="6105" y="35852"/>
                    <a:pt x="6087" y="36164"/>
                  </a:cubicBezTo>
                  <a:cubicBezTo>
                    <a:pt x="5896" y="36017"/>
                    <a:pt x="5842" y="35862"/>
                    <a:pt x="5802" y="35703"/>
                  </a:cubicBezTo>
                  <a:cubicBezTo>
                    <a:pt x="5673" y="35161"/>
                    <a:pt x="5554" y="34619"/>
                    <a:pt x="5422" y="34079"/>
                  </a:cubicBezTo>
                  <a:cubicBezTo>
                    <a:pt x="5162" y="33014"/>
                    <a:pt x="4897" y="31949"/>
                    <a:pt x="4634" y="30885"/>
                  </a:cubicBezTo>
                  <a:cubicBezTo>
                    <a:pt x="4407" y="29970"/>
                    <a:pt x="4205" y="29049"/>
                    <a:pt x="3941" y="28146"/>
                  </a:cubicBezTo>
                  <a:cubicBezTo>
                    <a:pt x="3613" y="27026"/>
                    <a:pt x="2962" y="26082"/>
                    <a:pt x="2220" y="25196"/>
                  </a:cubicBezTo>
                  <a:cubicBezTo>
                    <a:pt x="1566" y="24414"/>
                    <a:pt x="995" y="23575"/>
                    <a:pt x="535" y="22666"/>
                  </a:cubicBezTo>
                  <a:cubicBezTo>
                    <a:pt x="398" y="22394"/>
                    <a:pt x="302" y="22101"/>
                    <a:pt x="186" y="21818"/>
                  </a:cubicBezTo>
                  <a:cubicBezTo>
                    <a:pt x="136" y="21826"/>
                    <a:pt x="85" y="21833"/>
                    <a:pt x="35" y="21841"/>
                  </a:cubicBezTo>
                  <a:cubicBezTo>
                    <a:pt x="23" y="22029"/>
                    <a:pt x="1" y="22217"/>
                    <a:pt x="4" y="22403"/>
                  </a:cubicBezTo>
                  <a:cubicBezTo>
                    <a:pt x="8" y="22629"/>
                    <a:pt x="35" y="22853"/>
                    <a:pt x="46" y="22984"/>
                  </a:cubicBezTo>
                  <a:cubicBezTo>
                    <a:pt x="219" y="23101"/>
                    <a:pt x="366" y="23152"/>
                    <a:pt x="434" y="23254"/>
                  </a:cubicBezTo>
                  <a:cubicBezTo>
                    <a:pt x="977" y="24082"/>
                    <a:pt x="1443" y="24967"/>
                    <a:pt x="2052" y="25742"/>
                  </a:cubicBezTo>
                  <a:cubicBezTo>
                    <a:pt x="2912" y="26835"/>
                    <a:pt x="3378" y="28077"/>
                    <a:pt x="3715" y="29394"/>
                  </a:cubicBezTo>
                  <a:cubicBezTo>
                    <a:pt x="4106" y="30922"/>
                    <a:pt x="4505" y="32450"/>
                    <a:pt x="4897" y="33979"/>
                  </a:cubicBezTo>
                  <a:cubicBezTo>
                    <a:pt x="5044" y="34555"/>
                    <a:pt x="5183" y="35133"/>
                    <a:pt x="5326" y="35710"/>
                  </a:cubicBezTo>
                  <a:cubicBezTo>
                    <a:pt x="3921" y="33804"/>
                    <a:pt x="3196" y="31593"/>
                    <a:pt x="2341" y="29441"/>
                  </a:cubicBezTo>
                  <a:lnTo>
                    <a:pt x="2341" y="29441"/>
                  </a:lnTo>
                  <a:cubicBezTo>
                    <a:pt x="2423" y="29982"/>
                    <a:pt x="2556" y="30506"/>
                    <a:pt x="2712" y="31022"/>
                  </a:cubicBezTo>
                  <a:cubicBezTo>
                    <a:pt x="2873" y="31552"/>
                    <a:pt x="3087" y="32070"/>
                    <a:pt x="3228" y="32607"/>
                  </a:cubicBezTo>
                  <a:cubicBezTo>
                    <a:pt x="3363" y="33119"/>
                    <a:pt x="3837" y="33525"/>
                    <a:pt x="3726" y="34235"/>
                  </a:cubicBezTo>
                  <a:cubicBezTo>
                    <a:pt x="3502" y="34011"/>
                    <a:pt x="3326" y="33871"/>
                    <a:pt x="3196" y="33697"/>
                  </a:cubicBezTo>
                  <a:cubicBezTo>
                    <a:pt x="2924" y="33331"/>
                    <a:pt x="2643" y="32967"/>
                    <a:pt x="2428" y="32570"/>
                  </a:cubicBezTo>
                  <a:cubicBezTo>
                    <a:pt x="1700" y="31232"/>
                    <a:pt x="1002" y="29883"/>
                    <a:pt x="735" y="28354"/>
                  </a:cubicBezTo>
                  <a:cubicBezTo>
                    <a:pt x="650" y="27880"/>
                    <a:pt x="620" y="27375"/>
                    <a:pt x="279" y="26972"/>
                  </a:cubicBezTo>
                  <a:lnTo>
                    <a:pt x="279" y="26972"/>
                  </a:lnTo>
                  <a:cubicBezTo>
                    <a:pt x="363" y="27569"/>
                    <a:pt x="500" y="28152"/>
                    <a:pt x="626" y="28737"/>
                  </a:cubicBezTo>
                  <a:cubicBezTo>
                    <a:pt x="825" y="29662"/>
                    <a:pt x="1151" y="30542"/>
                    <a:pt x="1553" y="31391"/>
                  </a:cubicBezTo>
                  <a:cubicBezTo>
                    <a:pt x="2139" y="32632"/>
                    <a:pt x="2960" y="33719"/>
                    <a:pt x="3808" y="34786"/>
                  </a:cubicBezTo>
                  <a:cubicBezTo>
                    <a:pt x="4490" y="35643"/>
                    <a:pt x="5177" y="36494"/>
                    <a:pt x="5875" y="37336"/>
                  </a:cubicBezTo>
                  <a:cubicBezTo>
                    <a:pt x="6100" y="37608"/>
                    <a:pt x="6181" y="37901"/>
                    <a:pt x="6199" y="38247"/>
                  </a:cubicBezTo>
                  <a:cubicBezTo>
                    <a:pt x="6314" y="40380"/>
                    <a:pt x="6411" y="42515"/>
                    <a:pt x="6578" y="44646"/>
                  </a:cubicBezTo>
                  <a:cubicBezTo>
                    <a:pt x="6699" y="46192"/>
                    <a:pt x="6902" y="47732"/>
                    <a:pt x="7099" y="49271"/>
                  </a:cubicBezTo>
                  <a:cubicBezTo>
                    <a:pt x="7196" y="50044"/>
                    <a:pt x="7363" y="50811"/>
                    <a:pt x="7499" y="51580"/>
                  </a:cubicBezTo>
                  <a:cubicBezTo>
                    <a:pt x="7309" y="51404"/>
                    <a:pt x="7192" y="51208"/>
                    <a:pt x="7126" y="50996"/>
                  </a:cubicBezTo>
                  <a:cubicBezTo>
                    <a:pt x="6601" y="49347"/>
                    <a:pt x="6100" y="47689"/>
                    <a:pt x="5563" y="46043"/>
                  </a:cubicBezTo>
                  <a:cubicBezTo>
                    <a:pt x="5186" y="44883"/>
                    <a:pt x="4802" y="43721"/>
                    <a:pt x="4347" y="42590"/>
                  </a:cubicBezTo>
                  <a:cubicBezTo>
                    <a:pt x="4053" y="41864"/>
                    <a:pt x="3608" y="41199"/>
                    <a:pt x="3261" y="40492"/>
                  </a:cubicBezTo>
                  <a:cubicBezTo>
                    <a:pt x="2656" y="39258"/>
                    <a:pt x="2043" y="38028"/>
                    <a:pt x="1264" y="36892"/>
                  </a:cubicBezTo>
                  <a:cubicBezTo>
                    <a:pt x="1016" y="36533"/>
                    <a:pt x="780" y="36133"/>
                    <a:pt x="309" y="35886"/>
                  </a:cubicBezTo>
                  <a:lnTo>
                    <a:pt x="309" y="35886"/>
                  </a:lnTo>
                  <a:cubicBezTo>
                    <a:pt x="219" y="36310"/>
                    <a:pt x="290" y="36680"/>
                    <a:pt x="619" y="36764"/>
                  </a:cubicBezTo>
                  <a:cubicBezTo>
                    <a:pt x="832" y="36819"/>
                    <a:pt x="902" y="36894"/>
                    <a:pt x="986" y="37041"/>
                  </a:cubicBezTo>
                  <a:cubicBezTo>
                    <a:pt x="1535" y="38017"/>
                    <a:pt x="2102" y="38983"/>
                    <a:pt x="2629" y="39969"/>
                  </a:cubicBezTo>
                  <a:cubicBezTo>
                    <a:pt x="3073" y="40798"/>
                    <a:pt x="3538" y="41625"/>
                    <a:pt x="3878" y="42498"/>
                  </a:cubicBezTo>
                  <a:cubicBezTo>
                    <a:pt x="4532" y="44180"/>
                    <a:pt x="5106" y="45892"/>
                    <a:pt x="5709" y="47595"/>
                  </a:cubicBezTo>
                  <a:cubicBezTo>
                    <a:pt x="6067" y="48601"/>
                    <a:pt x="6422" y="49608"/>
                    <a:pt x="6768" y="50617"/>
                  </a:cubicBezTo>
                  <a:cubicBezTo>
                    <a:pt x="6789" y="50682"/>
                    <a:pt x="6727" y="50777"/>
                    <a:pt x="6669" y="50978"/>
                  </a:cubicBezTo>
                  <a:cubicBezTo>
                    <a:pt x="6031" y="49726"/>
                    <a:pt x="5443" y="48599"/>
                    <a:pt x="4879" y="47459"/>
                  </a:cubicBezTo>
                  <a:cubicBezTo>
                    <a:pt x="4312" y="46311"/>
                    <a:pt x="3769" y="45148"/>
                    <a:pt x="3216" y="43992"/>
                  </a:cubicBezTo>
                  <a:lnTo>
                    <a:pt x="3216" y="43992"/>
                  </a:lnTo>
                  <a:cubicBezTo>
                    <a:pt x="3475" y="45052"/>
                    <a:pt x="3760" y="46085"/>
                    <a:pt x="4303" y="47037"/>
                  </a:cubicBezTo>
                  <a:cubicBezTo>
                    <a:pt x="4847" y="47992"/>
                    <a:pt x="5281" y="49010"/>
                    <a:pt x="5778" y="50031"/>
                  </a:cubicBezTo>
                  <a:cubicBezTo>
                    <a:pt x="5705" y="50007"/>
                    <a:pt x="5673" y="50007"/>
                    <a:pt x="5658" y="49990"/>
                  </a:cubicBezTo>
                  <a:cubicBezTo>
                    <a:pt x="5490" y="49801"/>
                    <a:pt x="5324" y="49611"/>
                    <a:pt x="5159" y="49419"/>
                  </a:cubicBezTo>
                  <a:cubicBezTo>
                    <a:pt x="4123" y="48210"/>
                    <a:pt x="3275" y="46876"/>
                    <a:pt x="2720" y="45386"/>
                  </a:cubicBezTo>
                  <a:cubicBezTo>
                    <a:pt x="2078" y="43665"/>
                    <a:pt x="1544" y="41910"/>
                    <a:pt x="1256" y="40089"/>
                  </a:cubicBezTo>
                  <a:cubicBezTo>
                    <a:pt x="1162" y="39494"/>
                    <a:pt x="989" y="38912"/>
                    <a:pt x="850" y="38325"/>
                  </a:cubicBezTo>
                  <a:cubicBezTo>
                    <a:pt x="676" y="38360"/>
                    <a:pt x="720" y="38489"/>
                    <a:pt x="739" y="38607"/>
                  </a:cubicBezTo>
                  <a:cubicBezTo>
                    <a:pt x="1064" y="40513"/>
                    <a:pt x="1299" y="42440"/>
                    <a:pt x="1926" y="44283"/>
                  </a:cubicBezTo>
                  <a:cubicBezTo>
                    <a:pt x="2368" y="45583"/>
                    <a:pt x="2807" y="46889"/>
                    <a:pt x="3623" y="48019"/>
                  </a:cubicBezTo>
                  <a:cubicBezTo>
                    <a:pt x="3981" y="48511"/>
                    <a:pt x="4354" y="48993"/>
                    <a:pt x="4729" y="49473"/>
                  </a:cubicBezTo>
                  <a:cubicBezTo>
                    <a:pt x="5667" y="50673"/>
                    <a:pt x="6614" y="51867"/>
                    <a:pt x="7545" y="53072"/>
                  </a:cubicBezTo>
                  <a:cubicBezTo>
                    <a:pt x="7678" y="53243"/>
                    <a:pt x="7778" y="53461"/>
                    <a:pt x="7827" y="53672"/>
                  </a:cubicBezTo>
                  <a:cubicBezTo>
                    <a:pt x="8102" y="54882"/>
                    <a:pt x="8348" y="56100"/>
                    <a:pt x="8619" y="57311"/>
                  </a:cubicBezTo>
                  <a:cubicBezTo>
                    <a:pt x="8935" y="58727"/>
                    <a:pt x="9251" y="60142"/>
                    <a:pt x="9592" y="61551"/>
                  </a:cubicBezTo>
                  <a:cubicBezTo>
                    <a:pt x="9729" y="62118"/>
                    <a:pt x="9954" y="62664"/>
                    <a:pt x="10102" y="63230"/>
                  </a:cubicBezTo>
                  <a:cubicBezTo>
                    <a:pt x="10225" y="63699"/>
                    <a:pt x="10410" y="64165"/>
                    <a:pt x="10386" y="64792"/>
                  </a:cubicBezTo>
                  <a:cubicBezTo>
                    <a:pt x="10215" y="64603"/>
                    <a:pt x="10114" y="64523"/>
                    <a:pt x="10057" y="64421"/>
                  </a:cubicBezTo>
                  <a:cubicBezTo>
                    <a:pt x="9839" y="64022"/>
                    <a:pt x="9637" y="63615"/>
                    <a:pt x="9425" y="63213"/>
                  </a:cubicBezTo>
                  <a:cubicBezTo>
                    <a:pt x="8953" y="62315"/>
                    <a:pt x="8478" y="61419"/>
                    <a:pt x="8002" y="60524"/>
                  </a:cubicBezTo>
                  <a:cubicBezTo>
                    <a:pt x="7154" y="58927"/>
                    <a:pt x="6263" y="57357"/>
                    <a:pt x="5058" y="55995"/>
                  </a:cubicBezTo>
                  <a:cubicBezTo>
                    <a:pt x="4047" y="54851"/>
                    <a:pt x="3004" y="53733"/>
                    <a:pt x="1968" y="52611"/>
                  </a:cubicBezTo>
                  <a:cubicBezTo>
                    <a:pt x="1858" y="52493"/>
                    <a:pt x="1697" y="52422"/>
                    <a:pt x="1482" y="52276"/>
                  </a:cubicBezTo>
                  <a:cubicBezTo>
                    <a:pt x="1461" y="52487"/>
                    <a:pt x="1408" y="52617"/>
                    <a:pt x="1446" y="52714"/>
                  </a:cubicBezTo>
                  <a:cubicBezTo>
                    <a:pt x="1793" y="53611"/>
                    <a:pt x="2159" y="54502"/>
                    <a:pt x="2512" y="55396"/>
                  </a:cubicBezTo>
                  <a:cubicBezTo>
                    <a:pt x="3102" y="56890"/>
                    <a:pt x="3903" y="58275"/>
                    <a:pt x="4651" y="59690"/>
                  </a:cubicBezTo>
                  <a:cubicBezTo>
                    <a:pt x="5359" y="61031"/>
                    <a:pt x="6285" y="62200"/>
                    <a:pt x="7279" y="63321"/>
                  </a:cubicBezTo>
                  <a:cubicBezTo>
                    <a:pt x="8108" y="64257"/>
                    <a:pt x="9031" y="65093"/>
                    <a:pt x="10145" y="65694"/>
                  </a:cubicBezTo>
                  <a:cubicBezTo>
                    <a:pt x="10766" y="66028"/>
                    <a:pt x="11166" y="66533"/>
                    <a:pt x="11360" y="67231"/>
                  </a:cubicBezTo>
                  <a:cubicBezTo>
                    <a:pt x="11557" y="67941"/>
                    <a:pt x="11798" y="68642"/>
                    <a:pt x="12075" y="69324"/>
                  </a:cubicBezTo>
                  <a:cubicBezTo>
                    <a:pt x="12733" y="70949"/>
                    <a:pt x="13428" y="72559"/>
                    <a:pt x="14100" y="74177"/>
                  </a:cubicBezTo>
                  <a:cubicBezTo>
                    <a:pt x="14154" y="74308"/>
                    <a:pt x="14154" y="74461"/>
                    <a:pt x="14201" y="74725"/>
                  </a:cubicBezTo>
                  <a:cubicBezTo>
                    <a:pt x="13914" y="74522"/>
                    <a:pt x="13681" y="74410"/>
                    <a:pt x="13520" y="74234"/>
                  </a:cubicBezTo>
                  <a:cubicBezTo>
                    <a:pt x="12786" y="73433"/>
                    <a:pt x="12057" y="72624"/>
                    <a:pt x="11353" y="71795"/>
                  </a:cubicBezTo>
                  <a:cubicBezTo>
                    <a:pt x="10828" y="71177"/>
                    <a:pt x="10354" y="70515"/>
                    <a:pt x="9836" y="69891"/>
                  </a:cubicBezTo>
                  <a:cubicBezTo>
                    <a:pt x="9542" y="69539"/>
                    <a:pt x="9189" y="69237"/>
                    <a:pt x="8890" y="68890"/>
                  </a:cubicBezTo>
                  <a:cubicBezTo>
                    <a:pt x="7757" y="67576"/>
                    <a:pt x="6469" y="66422"/>
                    <a:pt x="5166" y="65284"/>
                  </a:cubicBezTo>
                  <a:cubicBezTo>
                    <a:pt x="5102" y="65227"/>
                    <a:pt x="4990" y="65222"/>
                    <a:pt x="4897" y="65198"/>
                  </a:cubicBezTo>
                  <a:cubicBezTo>
                    <a:pt x="4202" y="64356"/>
                    <a:pt x="4094" y="64275"/>
                    <a:pt x="3566" y="64228"/>
                  </a:cubicBezTo>
                  <a:lnTo>
                    <a:pt x="3566" y="64228"/>
                  </a:lnTo>
                  <a:cubicBezTo>
                    <a:pt x="3583" y="64356"/>
                    <a:pt x="3568" y="64488"/>
                    <a:pt x="3617" y="64589"/>
                  </a:cubicBezTo>
                  <a:cubicBezTo>
                    <a:pt x="4020" y="65383"/>
                    <a:pt x="4411" y="66183"/>
                    <a:pt x="4851" y="66957"/>
                  </a:cubicBezTo>
                  <a:cubicBezTo>
                    <a:pt x="5605" y="68285"/>
                    <a:pt x="6431" y="69570"/>
                    <a:pt x="7392" y="70762"/>
                  </a:cubicBezTo>
                  <a:cubicBezTo>
                    <a:pt x="8390" y="72001"/>
                    <a:pt x="9553" y="73052"/>
                    <a:pt x="10915" y="73885"/>
                  </a:cubicBezTo>
                  <a:cubicBezTo>
                    <a:pt x="11422" y="74194"/>
                    <a:pt x="11971" y="74362"/>
                    <a:pt x="12527" y="74547"/>
                  </a:cubicBezTo>
                  <a:cubicBezTo>
                    <a:pt x="13288" y="74800"/>
                    <a:pt x="14010" y="75170"/>
                    <a:pt x="14733" y="75482"/>
                  </a:cubicBezTo>
                  <a:cubicBezTo>
                    <a:pt x="14757" y="75547"/>
                    <a:pt x="14777" y="75609"/>
                    <a:pt x="14798" y="75673"/>
                  </a:cubicBezTo>
                  <a:lnTo>
                    <a:pt x="15318" y="75673"/>
                  </a:lnTo>
                  <a:cubicBezTo>
                    <a:pt x="15263" y="75469"/>
                    <a:pt x="15227" y="75260"/>
                    <a:pt x="15249" y="75040"/>
                  </a:cubicBezTo>
                  <a:lnTo>
                    <a:pt x="15249" y="75039"/>
                  </a:lnTo>
                  <a:cubicBezTo>
                    <a:pt x="15341" y="74156"/>
                    <a:pt x="15409" y="73258"/>
                    <a:pt x="15633" y="72404"/>
                  </a:cubicBezTo>
                  <a:cubicBezTo>
                    <a:pt x="15836" y="71633"/>
                    <a:pt x="16096" y="70875"/>
                    <a:pt x="16354" y="70118"/>
                  </a:cubicBezTo>
                  <a:lnTo>
                    <a:pt x="16354" y="68394"/>
                  </a:lnTo>
                  <a:cubicBezTo>
                    <a:pt x="16225" y="68902"/>
                    <a:pt x="16082" y="69407"/>
                    <a:pt x="15971" y="69920"/>
                  </a:cubicBezTo>
                  <a:cubicBezTo>
                    <a:pt x="15741" y="70983"/>
                    <a:pt x="15341" y="72010"/>
                    <a:pt x="15278" y="73109"/>
                  </a:cubicBezTo>
                  <a:cubicBezTo>
                    <a:pt x="15273" y="73182"/>
                    <a:pt x="15176" y="73246"/>
                    <a:pt x="15024" y="73436"/>
                  </a:cubicBezTo>
                  <a:cubicBezTo>
                    <a:pt x="14926" y="71488"/>
                    <a:pt x="15201" y="69711"/>
                    <a:pt x="15335" y="67921"/>
                  </a:cubicBezTo>
                  <a:lnTo>
                    <a:pt x="15335" y="67921"/>
                  </a:lnTo>
                  <a:cubicBezTo>
                    <a:pt x="15201" y="68353"/>
                    <a:pt x="15176" y="68803"/>
                    <a:pt x="15069" y="69231"/>
                  </a:cubicBezTo>
                  <a:cubicBezTo>
                    <a:pt x="14851" y="70102"/>
                    <a:pt x="14864" y="70982"/>
                    <a:pt x="14830" y="71867"/>
                  </a:cubicBezTo>
                  <a:cubicBezTo>
                    <a:pt x="14804" y="72544"/>
                    <a:pt x="14974" y="73284"/>
                    <a:pt x="14439" y="73891"/>
                  </a:cubicBezTo>
                  <a:cubicBezTo>
                    <a:pt x="14401" y="73828"/>
                    <a:pt x="14360" y="73773"/>
                    <a:pt x="14333" y="73711"/>
                  </a:cubicBezTo>
                  <a:cubicBezTo>
                    <a:pt x="13418" y="71529"/>
                    <a:pt x="12551" y="69329"/>
                    <a:pt x="11751" y="67099"/>
                  </a:cubicBezTo>
                  <a:cubicBezTo>
                    <a:pt x="11248" y="65699"/>
                    <a:pt x="11351" y="64401"/>
                    <a:pt x="11768" y="63072"/>
                  </a:cubicBezTo>
                  <a:cubicBezTo>
                    <a:pt x="12034" y="62224"/>
                    <a:pt x="12386" y="61401"/>
                    <a:pt x="12724" y="60577"/>
                  </a:cubicBezTo>
                  <a:cubicBezTo>
                    <a:pt x="13385" y="58972"/>
                    <a:pt x="13994" y="57347"/>
                    <a:pt x="14227" y="55620"/>
                  </a:cubicBezTo>
                  <a:cubicBezTo>
                    <a:pt x="14407" y="54290"/>
                    <a:pt x="14500" y="52948"/>
                    <a:pt x="14588" y="51604"/>
                  </a:cubicBezTo>
                  <a:cubicBezTo>
                    <a:pt x="14658" y="50517"/>
                    <a:pt x="14648" y="49425"/>
                    <a:pt x="14759" y="48341"/>
                  </a:cubicBezTo>
                  <a:cubicBezTo>
                    <a:pt x="14800" y="47962"/>
                    <a:pt x="14769" y="47611"/>
                    <a:pt x="14592" y="47249"/>
                  </a:cubicBezTo>
                  <a:cubicBezTo>
                    <a:pt x="14243" y="47416"/>
                    <a:pt x="14197" y="47709"/>
                    <a:pt x="14093" y="47957"/>
                  </a:cubicBezTo>
                  <a:cubicBezTo>
                    <a:pt x="13957" y="48286"/>
                    <a:pt x="13837" y="48623"/>
                    <a:pt x="13706" y="48954"/>
                  </a:cubicBezTo>
                  <a:cubicBezTo>
                    <a:pt x="13236" y="50135"/>
                    <a:pt x="12720" y="51299"/>
                    <a:pt x="12303" y="52499"/>
                  </a:cubicBezTo>
                  <a:cubicBezTo>
                    <a:pt x="11738" y="54126"/>
                    <a:pt x="11163" y="55754"/>
                    <a:pt x="11003" y="57497"/>
                  </a:cubicBezTo>
                  <a:cubicBezTo>
                    <a:pt x="10951" y="58045"/>
                    <a:pt x="10866" y="58577"/>
                    <a:pt x="10977" y="59120"/>
                  </a:cubicBezTo>
                  <a:cubicBezTo>
                    <a:pt x="11037" y="59024"/>
                    <a:pt x="11129" y="58930"/>
                    <a:pt x="11135" y="58831"/>
                  </a:cubicBezTo>
                  <a:cubicBezTo>
                    <a:pt x="11216" y="57663"/>
                    <a:pt x="11368" y="56509"/>
                    <a:pt x="11733" y="55390"/>
                  </a:cubicBezTo>
                  <a:cubicBezTo>
                    <a:pt x="12121" y="54207"/>
                    <a:pt x="12479" y="53013"/>
                    <a:pt x="12905" y="51843"/>
                  </a:cubicBezTo>
                  <a:cubicBezTo>
                    <a:pt x="13339" y="50650"/>
                    <a:pt x="13839" y="49481"/>
                    <a:pt x="14314" y="48303"/>
                  </a:cubicBezTo>
                  <a:cubicBezTo>
                    <a:pt x="14339" y="48238"/>
                    <a:pt x="14403" y="48189"/>
                    <a:pt x="14527" y="48035"/>
                  </a:cubicBezTo>
                  <a:lnTo>
                    <a:pt x="14527" y="48035"/>
                  </a:lnTo>
                  <a:cubicBezTo>
                    <a:pt x="14490" y="49014"/>
                    <a:pt x="14478" y="49850"/>
                    <a:pt x="14419" y="50684"/>
                  </a:cubicBezTo>
                  <a:cubicBezTo>
                    <a:pt x="14344" y="51745"/>
                    <a:pt x="14213" y="52802"/>
                    <a:pt x="14139" y="53864"/>
                  </a:cubicBezTo>
                  <a:cubicBezTo>
                    <a:pt x="14073" y="54829"/>
                    <a:pt x="13905" y="55771"/>
                    <a:pt x="13643" y="56700"/>
                  </a:cubicBezTo>
                  <a:cubicBezTo>
                    <a:pt x="13138" y="58494"/>
                    <a:pt x="12407" y="60202"/>
                    <a:pt x="11708" y="61923"/>
                  </a:cubicBezTo>
                  <a:cubicBezTo>
                    <a:pt x="11660" y="62040"/>
                    <a:pt x="11568" y="62139"/>
                    <a:pt x="11497" y="62248"/>
                  </a:cubicBezTo>
                  <a:cubicBezTo>
                    <a:pt x="11592" y="61287"/>
                    <a:pt x="11780" y="60371"/>
                    <a:pt x="11935" y="59451"/>
                  </a:cubicBezTo>
                  <a:cubicBezTo>
                    <a:pt x="12096" y="58499"/>
                    <a:pt x="12195" y="57536"/>
                    <a:pt x="12378" y="56590"/>
                  </a:cubicBezTo>
                  <a:cubicBezTo>
                    <a:pt x="12553" y="55696"/>
                    <a:pt x="12803" y="54816"/>
                    <a:pt x="13019" y="53929"/>
                  </a:cubicBezTo>
                  <a:lnTo>
                    <a:pt x="13019" y="53929"/>
                  </a:lnTo>
                  <a:cubicBezTo>
                    <a:pt x="12569" y="54583"/>
                    <a:pt x="12299" y="55287"/>
                    <a:pt x="12168" y="56043"/>
                  </a:cubicBezTo>
                  <a:cubicBezTo>
                    <a:pt x="12022" y="56896"/>
                    <a:pt x="11861" y="57745"/>
                    <a:pt x="11721" y="58598"/>
                  </a:cubicBezTo>
                  <a:cubicBezTo>
                    <a:pt x="11527" y="59775"/>
                    <a:pt x="11345" y="60954"/>
                    <a:pt x="11156" y="62132"/>
                  </a:cubicBezTo>
                  <a:cubicBezTo>
                    <a:pt x="11141" y="62224"/>
                    <a:pt x="11121" y="62357"/>
                    <a:pt x="11061" y="62391"/>
                  </a:cubicBezTo>
                  <a:cubicBezTo>
                    <a:pt x="10827" y="62518"/>
                    <a:pt x="10864" y="62702"/>
                    <a:pt x="10879" y="62914"/>
                  </a:cubicBezTo>
                  <a:cubicBezTo>
                    <a:pt x="10906" y="63270"/>
                    <a:pt x="10933" y="63634"/>
                    <a:pt x="10790" y="63989"/>
                  </a:cubicBezTo>
                  <a:cubicBezTo>
                    <a:pt x="10670" y="63700"/>
                    <a:pt x="10640" y="63401"/>
                    <a:pt x="10563" y="63115"/>
                  </a:cubicBezTo>
                  <a:cubicBezTo>
                    <a:pt x="10198" y="61742"/>
                    <a:pt x="9787" y="60378"/>
                    <a:pt x="9455" y="58998"/>
                  </a:cubicBezTo>
                  <a:cubicBezTo>
                    <a:pt x="9177" y="57839"/>
                    <a:pt x="9011" y="56651"/>
                    <a:pt x="8738" y="55491"/>
                  </a:cubicBezTo>
                  <a:cubicBezTo>
                    <a:pt x="8575" y="54801"/>
                    <a:pt x="8578" y="54136"/>
                    <a:pt x="8738" y="53461"/>
                  </a:cubicBezTo>
                  <a:cubicBezTo>
                    <a:pt x="8821" y="53115"/>
                    <a:pt x="8947" y="52780"/>
                    <a:pt x="9016" y="52432"/>
                  </a:cubicBezTo>
                  <a:cubicBezTo>
                    <a:pt x="9336" y="50832"/>
                    <a:pt x="10085" y="49417"/>
                    <a:pt x="10884" y="48022"/>
                  </a:cubicBezTo>
                  <a:cubicBezTo>
                    <a:pt x="11589" y="46787"/>
                    <a:pt x="12299" y="45554"/>
                    <a:pt x="13013" y="44324"/>
                  </a:cubicBezTo>
                  <a:cubicBezTo>
                    <a:pt x="13831" y="42916"/>
                    <a:pt x="14206" y="41359"/>
                    <a:pt x="14573" y="39798"/>
                  </a:cubicBezTo>
                  <a:cubicBezTo>
                    <a:pt x="14607" y="39652"/>
                    <a:pt x="14544" y="39483"/>
                    <a:pt x="14517" y="39322"/>
                  </a:cubicBezTo>
                  <a:cubicBezTo>
                    <a:pt x="14476" y="39402"/>
                    <a:pt x="14425" y="39480"/>
                    <a:pt x="14406" y="39565"/>
                  </a:cubicBezTo>
                  <a:cubicBezTo>
                    <a:pt x="14182" y="40556"/>
                    <a:pt x="13944" y="41544"/>
                    <a:pt x="13518" y="42468"/>
                  </a:cubicBezTo>
                  <a:cubicBezTo>
                    <a:pt x="13150" y="43273"/>
                    <a:pt x="12763" y="44073"/>
                    <a:pt x="12327" y="44841"/>
                  </a:cubicBezTo>
                  <a:cubicBezTo>
                    <a:pt x="11502" y="46300"/>
                    <a:pt x="10520" y="47668"/>
                    <a:pt x="9818" y="49199"/>
                  </a:cubicBezTo>
                  <a:cubicBezTo>
                    <a:pt x="9601" y="49671"/>
                    <a:pt x="9357" y="50130"/>
                    <a:pt x="9127" y="50595"/>
                  </a:cubicBezTo>
                  <a:cubicBezTo>
                    <a:pt x="9190" y="49990"/>
                    <a:pt x="9338" y="49411"/>
                    <a:pt x="9514" y="48841"/>
                  </a:cubicBezTo>
                  <a:cubicBezTo>
                    <a:pt x="9684" y="48286"/>
                    <a:pt x="9864" y="47733"/>
                    <a:pt x="10079" y="47193"/>
                  </a:cubicBezTo>
                  <a:cubicBezTo>
                    <a:pt x="10305" y="46629"/>
                    <a:pt x="10587" y="46089"/>
                    <a:pt x="10821" y="45529"/>
                  </a:cubicBezTo>
                  <a:cubicBezTo>
                    <a:pt x="11043" y="44995"/>
                    <a:pt x="11236" y="44447"/>
                    <a:pt x="11442" y="43906"/>
                  </a:cubicBezTo>
                  <a:lnTo>
                    <a:pt x="11442" y="43906"/>
                  </a:lnTo>
                  <a:cubicBezTo>
                    <a:pt x="11196" y="44118"/>
                    <a:pt x="11031" y="44368"/>
                    <a:pt x="10900" y="44635"/>
                  </a:cubicBezTo>
                  <a:cubicBezTo>
                    <a:pt x="10723" y="44996"/>
                    <a:pt x="10563" y="45366"/>
                    <a:pt x="10410" y="45739"/>
                  </a:cubicBezTo>
                  <a:cubicBezTo>
                    <a:pt x="10151" y="46368"/>
                    <a:pt x="9882" y="46995"/>
                    <a:pt x="9657" y="47635"/>
                  </a:cubicBezTo>
                  <a:cubicBezTo>
                    <a:pt x="9431" y="48279"/>
                    <a:pt x="9258" y="48941"/>
                    <a:pt x="9048" y="49590"/>
                  </a:cubicBezTo>
                  <a:cubicBezTo>
                    <a:pt x="9011" y="49705"/>
                    <a:pt x="8909" y="49799"/>
                    <a:pt x="8837" y="49903"/>
                  </a:cubicBezTo>
                  <a:cubicBezTo>
                    <a:pt x="8811" y="48744"/>
                    <a:pt x="8975" y="47643"/>
                    <a:pt x="9231" y="46560"/>
                  </a:cubicBezTo>
                  <a:cubicBezTo>
                    <a:pt x="9345" y="46070"/>
                    <a:pt x="9602" y="45610"/>
                    <a:pt x="9693" y="45118"/>
                  </a:cubicBezTo>
                  <a:cubicBezTo>
                    <a:pt x="9813" y="44467"/>
                    <a:pt x="10175" y="43929"/>
                    <a:pt x="10401" y="43330"/>
                  </a:cubicBezTo>
                  <a:lnTo>
                    <a:pt x="10401" y="43330"/>
                  </a:lnTo>
                  <a:cubicBezTo>
                    <a:pt x="10281" y="43393"/>
                    <a:pt x="10129" y="43441"/>
                    <a:pt x="10079" y="43541"/>
                  </a:cubicBezTo>
                  <a:cubicBezTo>
                    <a:pt x="9875" y="43948"/>
                    <a:pt x="9690" y="44369"/>
                    <a:pt x="9535" y="44798"/>
                  </a:cubicBezTo>
                  <a:cubicBezTo>
                    <a:pt x="9184" y="45777"/>
                    <a:pt x="8858" y="46763"/>
                    <a:pt x="8730" y="47801"/>
                  </a:cubicBezTo>
                  <a:cubicBezTo>
                    <a:pt x="8599" y="48859"/>
                    <a:pt x="8428" y="49917"/>
                    <a:pt x="8359" y="50978"/>
                  </a:cubicBezTo>
                  <a:cubicBezTo>
                    <a:pt x="8332" y="51414"/>
                    <a:pt x="8284" y="51819"/>
                    <a:pt x="8109" y="52293"/>
                  </a:cubicBezTo>
                  <a:cubicBezTo>
                    <a:pt x="8051" y="51963"/>
                    <a:pt x="8002" y="51714"/>
                    <a:pt x="7963" y="51462"/>
                  </a:cubicBezTo>
                  <a:cubicBezTo>
                    <a:pt x="7732" y="49927"/>
                    <a:pt x="7457" y="48395"/>
                    <a:pt x="7282" y="46852"/>
                  </a:cubicBezTo>
                  <a:cubicBezTo>
                    <a:pt x="7045" y="44753"/>
                    <a:pt x="6855" y="42646"/>
                    <a:pt x="6703" y="40536"/>
                  </a:cubicBezTo>
                  <a:cubicBezTo>
                    <a:pt x="6626" y="39483"/>
                    <a:pt x="6593" y="38411"/>
                    <a:pt x="7214" y="37452"/>
                  </a:cubicBezTo>
                  <a:cubicBezTo>
                    <a:pt x="7476" y="37047"/>
                    <a:pt x="7678" y="36605"/>
                    <a:pt x="7900" y="36177"/>
                  </a:cubicBezTo>
                  <a:cubicBezTo>
                    <a:pt x="8345" y="35318"/>
                    <a:pt x="8780" y="34453"/>
                    <a:pt x="9233" y="33599"/>
                  </a:cubicBezTo>
                  <a:cubicBezTo>
                    <a:pt x="10054" y="32047"/>
                    <a:pt x="10887" y="30501"/>
                    <a:pt x="11712" y="28951"/>
                  </a:cubicBezTo>
                  <a:cubicBezTo>
                    <a:pt x="12392" y="27676"/>
                    <a:pt x="13034" y="26378"/>
                    <a:pt x="13754" y="25125"/>
                  </a:cubicBezTo>
                  <a:cubicBezTo>
                    <a:pt x="14747" y="23397"/>
                    <a:pt x="15595" y="21605"/>
                    <a:pt x="16353" y="19767"/>
                  </a:cubicBezTo>
                  <a:lnTo>
                    <a:pt x="16353" y="18808"/>
                  </a:lnTo>
                  <a:cubicBezTo>
                    <a:pt x="16153" y="19294"/>
                    <a:pt x="15932" y="19772"/>
                    <a:pt x="15747" y="20265"/>
                  </a:cubicBezTo>
                  <a:cubicBezTo>
                    <a:pt x="15249" y="21600"/>
                    <a:pt x="14539" y="22832"/>
                    <a:pt x="13869" y="24080"/>
                  </a:cubicBezTo>
                  <a:cubicBezTo>
                    <a:pt x="13112" y="25491"/>
                    <a:pt x="12275" y="26856"/>
                    <a:pt x="11515" y="28265"/>
                  </a:cubicBezTo>
                  <a:cubicBezTo>
                    <a:pt x="10684" y="29808"/>
                    <a:pt x="9905" y="31379"/>
                    <a:pt x="9090" y="32930"/>
                  </a:cubicBezTo>
                  <a:cubicBezTo>
                    <a:pt x="8951" y="33195"/>
                    <a:pt x="8741" y="33420"/>
                    <a:pt x="8563" y="33662"/>
                  </a:cubicBezTo>
                  <a:cubicBezTo>
                    <a:pt x="8396" y="34142"/>
                    <a:pt x="8321" y="34667"/>
                    <a:pt x="7831" y="35196"/>
                  </a:cubicBezTo>
                  <a:cubicBezTo>
                    <a:pt x="7948" y="34494"/>
                    <a:pt x="8138" y="34023"/>
                    <a:pt x="8505" y="33626"/>
                  </a:cubicBezTo>
                  <a:cubicBezTo>
                    <a:pt x="8541" y="33431"/>
                    <a:pt x="8542" y="33220"/>
                    <a:pt x="8619" y="33043"/>
                  </a:cubicBezTo>
                  <a:cubicBezTo>
                    <a:pt x="9075" y="31996"/>
                    <a:pt x="9536" y="30952"/>
                    <a:pt x="10018" y="29918"/>
                  </a:cubicBezTo>
                  <a:cubicBezTo>
                    <a:pt x="10393" y="29113"/>
                    <a:pt x="10809" y="28327"/>
                    <a:pt x="11192" y="27525"/>
                  </a:cubicBezTo>
                  <a:cubicBezTo>
                    <a:pt x="11242" y="27424"/>
                    <a:pt x="11213" y="27288"/>
                    <a:pt x="11228" y="27014"/>
                  </a:cubicBezTo>
                  <a:lnTo>
                    <a:pt x="11228" y="27014"/>
                  </a:lnTo>
                  <a:cubicBezTo>
                    <a:pt x="9637" y="29558"/>
                    <a:pt x="8610" y="32182"/>
                    <a:pt x="7493" y="34773"/>
                  </a:cubicBezTo>
                  <a:cubicBezTo>
                    <a:pt x="7490" y="34492"/>
                    <a:pt x="7571" y="34237"/>
                    <a:pt x="7622" y="33975"/>
                  </a:cubicBezTo>
                  <a:cubicBezTo>
                    <a:pt x="7663" y="33769"/>
                    <a:pt x="7672" y="33557"/>
                    <a:pt x="7691" y="33346"/>
                  </a:cubicBezTo>
                  <a:lnTo>
                    <a:pt x="7691" y="33346"/>
                  </a:lnTo>
                  <a:cubicBezTo>
                    <a:pt x="7657" y="33373"/>
                    <a:pt x="7616" y="33398"/>
                    <a:pt x="7608" y="33431"/>
                  </a:cubicBezTo>
                  <a:cubicBezTo>
                    <a:pt x="7390" y="34312"/>
                    <a:pt x="7177" y="35195"/>
                    <a:pt x="6963" y="36077"/>
                  </a:cubicBezTo>
                  <a:cubicBezTo>
                    <a:pt x="6858" y="36516"/>
                    <a:pt x="6753" y="36957"/>
                    <a:pt x="6648" y="37396"/>
                  </a:cubicBezTo>
                  <a:cubicBezTo>
                    <a:pt x="6551" y="37214"/>
                    <a:pt x="6524" y="37041"/>
                    <a:pt x="6524" y="36867"/>
                  </a:cubicBezTo>
                  <a:cubicBezTo>
                    <a:pt x="6526" y="35706"/>
                    <a:pt x="6530" y="34545"/>
                    <a:pt x="6541" y="33384"/>
                  </a:cubicBezTo>
                  <a:cubicBezTo>
                    <a:pt x="6551" y="32366"/>
                    <a:pt x="6518" y="31343"/>
                    <a:pt x="6604" y="30331"/>
                  </a:cubicBezTo>
                  <a:cubicBezTo>
                    <a:pt x="6694" y="29241"/>
                    <a:pt x="6908" y="28161"/>
                    <a:pt x="7055" y="27076"/>
                  </a:cubicBezTo>
                  <a:cubicBezTo>
                    <a:pt x="7473" y="24014"/>
                    <a:pt x="8291" y="21047"/>
                    <a:pt x="9183" y="18096"/>
                  </a:cubicBezTo>
                  <a:cubicBezTo>
                    <a:pt x="9742" y="16248"/>
                    <a:pt x="10348" y="14412"/>
                    <a:pt x="10824" y="12543"/>
                  </a:cubicBezTo>
                  <a:cubicBezTo>
                    <a:pt x="11365" y="10424"/>
                    <a:pt x="11783" y="8274"/>
                    <a:pt x="12255" y="6138"/>
                  </a:cubicBezTo>
                  <a:cubicBezTo>
                    <a:pt x="12338" y="5765"/>
                    <a:pt x="12470" y="5394"/>
                    <a:pt x="12490" y="5018"/>
                  </a:cubicBezTo>
                  <a:cubicBezTo>
                    <a:pt x="12568" y="3597"/>
                    <a:pt x="12615" y="2176"/>
                    <a:pt x="12661" y="753"/>
                  </a:cubicBezTo>
                  <a:cubicBezTo>
                    <a:pt x="12670" y="510"/>
                    <a:pt x="12625" y="263"/>
                    <a:pt x="12607" y="41"/>
                  </a:cubicBezTo>
                  <a:cubicBezTo>
                    <a:pt x="12523" y="13"/>
                    <a:pt x="12448" y="0"/>
                    <a:pt x="12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4"/>
            <p:cNvSpPr/>
            <p:nvPr/>
          </p:nvSpPr>
          <p:spPr>
            <a:xfrm>
              <a:off x="2233750" y="1340550"/>
              <a:ext cx="177175" cy="276100"/>
            </a:xfrm>
            <a:custGeom>
              <a:rect b="b" l="l" r="r" t="t"/>
              <a:pathLst>
                <a:path extrusionOk="0" h="11044" w="7087">
                  <a:moveTo>
                    <a:pt x="7086" y="1"/>
                  </a:moveTo>
                  <a:cubicBezTo>
                    <a:pt x="7044" y="34"/>
                    <a:pt x="6998" y="64"/>
                    <a:pt x="6962" y="100"/>
                  </a:cubicBezTo>
                  <a:cubicBezTo>
                    <a:pt x="6291" y="786"/>
                    <a:pt x="5593" y="1451"/>
                    <a:pt x="4984" y="2188"/>
                  </a:cubicBezTo>
                  <a:cubicBezTo>
                    <a:pt x="4204" y="3127"/>
                    <a:pt x="3419" y="4081"/>
                    <a:pt x="2781" y="5117"/>
                  </a:cubicBezTo>
                  <a:cubicBezTo>
                    <a:pt x="1810" y="6694"/>
                    <a:pt x="984" y="8361"/>
                    <a:pt x="253" y="10067"/>
                  </a:cubicBezTo>
                  <a:cubicBezTo>
                    <a:pt x="122" y="10373"/>
                    <a:pt x="77" y="10715"/>
                    <a:pt x="1" y="11043"/>
                  </a:cubicBezTo>
                  <a:cubicBezTo>
                    <a:pt x="95" y="10946"/>
                    <a:pt x="214" y="10857"/>
                    <a:pt x="256" y="10741"/>
                  </a:cubicBezTo>
                  <a:cubicBezTo>
                    <a:pt x="760" y="9347"/>
                    <a:pt x="1533" y="8087"/>
                    <a:pt x="2196" y="6773"/>
                  </a:cubicBezTo>
                  <a:cubicBezTo>
                    <a:pt x="2862" y="5452"/>
                    <a:pt x="3632" y="4201"/>
                    <a:pt x="4610" y="3087"/>
                  </a:cubicBezTo>
                  <a:cubicBezTo>
                    <a:pt x="4912" y="2742"/>
                    <a:pt x="5255" y="2427"/>
                    <a:pt x="5518" y="2055"/>
                  </a:cubicBezTo>
                  <a:cubicBezTo>
                    <a:pt x="5933" y="1469"/>
                    <a:pt x="6505" y="1058"/>
                    <a:pt x="7086" y="466"/>
                  </a:cubicBezTo>
                  <a:lnTo>
                    <a:pt x="70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4"/>
            <p:cNvSpPr/>
            <p:nvPr/>
          </p:nvSpPr>
          <p:spPr>
            <a:xfrm>
              <a:off x="2285000" y="1547225"/>
              <a:ext cx="14150" cy="20500"/>
            </a:xfrm>
            <a:custGeom>
              <a:rect b="b" l="l" r="r" t="t"/>
              <a:pathLst>
                <a:path extrusionOk="0" h="820" w="566">
                  <a:moveTo>
                    <a:pt x="566" y="0"/>
                  </a:moveTo>
                  <a:lnTo>
                    <a:pt x="566" y="0"/>
                  </a:lnTo>
                  <a:cubicBezTo>
                    <a:pt x="280" y="152"/>
                    <a:pt x="0" y="309"/>
                    <a:pt x="71" y="820"/>
                  </a:cubicBezTo>
                  <a:cubicBezTo>
                    <a:pt x="282" y="471"/>
                    <a:pt x="424" y="236"/>
                    <a:pt x="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4"/>
            <p:cNvSpPr/>
            <p:nvPr/>
          </p:nvSpPr>
          <p:spPr>
            <a:xfrm>
              <a:off x="2272450" y="2409600"/>
              <a:ext cx="7150" cy="20850"/>
            </a:xfrm>
            <a:custGeom>
              <a:rect b="b" l="l" r="r" t="t"/>
              <a:pathLst>
                <a:path extrusionOk="0" h="834" w="286">
                  <a:moveTo>
                    <a:pt x="39" y="1"/>
                  </a:moveTo>
                  <a:cubicBezTo>
                    <a:pt x="29" y="229"/>
                    <a:pt x="18" y="459"/>
                    <a:pt x="0" y="834"/>
                  </a:cubicBezTo>
                  <a:cubicBezTo>
                    <a:pt x="286" y="462"/>
                    <a:pt x="98" y="213"/>
                    <a:pt x="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4"/>
            <p:cNvSpPr/>
            <p:nvPr/>
          </p:nvSpPr>
          <p:spPr>
            <a:xfrm>
              <a:off x="2269575" y="2372300"/>
              <a:ext cx="10450" cy="23900"/>
            </a:xfrm>
            <a:custGeom>
              <a:rect b="b" l="l" r="r" t="t"/>
              <a:pathLst>
                <a:path extrusionOk="0" h="956" w="418">
                  <a:moveTo>
                    <a:pt x="273" y="1"/>
                  </a:moveTo>
                  <a:cubicBezTo>
                    <a:pt x="109" y="276"/>
                    <a:pt x="1" y="557"/>
                    <a:pt x="243" y="956"/>
                  </a:cubicBezTo>
                  <a:cubicBezTo>
                    <a:pt x="276" y="581"/>
                    <a:pt x="417" y="300"/>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4"/>
            <p:cNvSpPr/>
            <p:nvPr/>
          </p:nvSpPr>
          <p:spPr>
            <a:xfrm>
              <a:off x="2232900" y="1616625"/>
              <a:ext cx="875" cy="1700"/>
            </a:xfrm>
            <a:custGeom>
              <a:rect b="b" l="l" r="r" t="t"/>
              <a:pathLst>
                <a:path extrusionOk="0" h="68" w="35">
                  <a:moveTo>
                    <a:pt x="35" y="0"/>
                  </a:moveTo>
                  <a:lnTo>
                    <a:pt x="35" y="0"/>
                  </a:lnTo>
                  <a:cubicBezTo>
                    <a:pt x="24" y="11"/>
                    <a:pt x="11" y="21"/>
                    <a:pt x="0" y="33"/>
                  </a:cubicBezTo>
                  <a:cubicBezTo>
                    <a:pt x="2" y="44"/>
                    <a:pt x="6" y="56"/>
                    <a:pt x="8" y="68"/>
                  </a:cubicBezTo>
                  <a:cubicBezTo>
                    <a:pt x="14" y="62"/>
                    <a:pt x="18" y="54"/>
                    <a:pt x="24" y="48"/>
                  </a:cubicBezTo>
                  <a:cubicBezTo>
                    <a:pt x="29" y="32"/>
                    <a:pt x="30" y="15"/>
                    <a:pt x="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a:off x="2338725" y="1835425"/>
              <a:ext cx="8850" cy="10050"/>
            </a:xfrm>
            <a:custGeom>
              <a:rect b="b" l="l" r="r" t="t"/>
              <a:pathLst>
                <a:path extrusionOk="0" h="402" w="354">
                  <a:moveTo>
                    <a:pt x="262" y="0"/>
                  </a:moveTo>
                  <a:cubicBezTo>
                    <a:pt x="199" y="97"/>
                    <a:pt x="136" y="194"/>
                    <a:pt x="0" y="402"/>
                  </a:cubicBezTo>
                  <a:cubicBezTo>
                    <a:pt x="160" y="298"/>
                    <a:pt x="221" y="276"/>
                    <a:pt x="256" y="232"/>
                  </a:cubicBezTo>
                  <a:cubicBezTo>
                    <a:pt x="299" y="178"/>
                    <a:pt x="322" y="107"/>
                    <a:pt x="354" y="42"/>
                  </a:cubicBezTo>
                  <a:lnTo>
                    <a:pt x="2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4"/>
            <p:cNvSpPr/>
            <p:nvPr/>
          </p:nvSpPr>
          <p:spPr>
            <a:xfrm>
              <a:off x="2212750" y="1618300"/>
              <a:ext cx="21975" cy="50750"/>
            </a:xfrm>
            <a:custGeom>
              <a:rect b="b" l="l" r="r" t="t"/>
              <a:pathLst>
                <a:path extrusionOk="0" h="2030" w="879">
                  <a:moveTo>
                    <a:pt x="814" y="1"/>
                  </a:moveTo>
                  <a:cubicBezTo>
                    <a:pt x="269" y="563"/>
                    <a:pt x="253" y="1339"/>
                    <a:pt x="0" y="2030"/>
                  </a:cubicBezTo>
                  <a:cubicBezTo>
                    <a:pt x="131" y="1951"/>
                    <a:pt x="232" y="1854"/>
                    <a:pt x="283" y="1733"/>
                  </a:cubicBezTo>
                  <a:cubicBezTo>
                    <a:pt x="481" y="1269"/>
                    <a:pt x="674" y="802"/>
                    <a:pt x="845" y="327"/>
                  </a:cubicBezTo>
                  <a:cubicBezTo>
                    <a:pt x="878" y="234"/>
                    <a:pt x="835" y="114"/>
                    <a:pt x="8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4"/>
            <p:cNvSpPr/>
            <p:nvPr/>
          </p:nvSpPr>
          <p:spPr>
            <a:xfrm>
              <a:off x="2276125" y="2371025"/>
              <a:ext cx="475" cy="1300"/>
            </a:xfrm>
            <a:custGeom>
              <a:rect b="b" l="l" r="r" t="t"/>
              <a:pathLst>
                <a:path extrusionOk="0" h="52" w="19">
                  <a:moveTo>
                    <a:pt x="14" y="1"/>
                  </a:moveTo>
                  <a:cubicBezTo>
                    <a:pt x="11" y="8"/>
                    <a:pt x="5" y="14"/>
                    <a:pt x="0" y="22"/>
                  </a:cubicBezTo>
                  <a:cubicBezTo>
                    <a:pt x="6" y="32"/>
                    <a:pt x="5" y="41"/>
                    <a:pt x="11" y="52"/>
                  </a:cubicBezTo>
                  <a:cubicBezTo>
                    <a:pt x="14" y="47"/>
                    <a:pt x="15" y="41"/>
                    <a:pt x="18" y="37"/>
                  </a:cubicBezTo>
                  <a:cubicBezTo>
                    <a:pt x="15" y="25"/>
                    <a:pt x="17" y="13"/>
                    <a:pt x="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4"/>
            <p:cNvSpPr/>
            <p:nvPr/>
          </p:nvSpPr>
          <p:spPr>
            <a:xfrm>
              <a:off x="2347900" y="2377350"/>
              <a:ext cx="63025" cy="349725"/>
            </a:xfrm>
            <a:custGeom>
              <a:rect b="b" l="l" r="r" t="t"/>
              <a:pathLst>
                <a:path extrusionOk="0" h="13989" w="2521">
                  <a:moveTo>
                    <a:pt x="2520" y="0"/>
                  </a:moveTo>
                  <a:cubicBezTo>
                    <a:pt x="2301" y="100"/>
                    <a:pt x="2250" y="312"/>
                    <a:pt x="2191" y="497"/>
                  </a:cubicBezTo>
                  <a:cubicBezTo>
                    <a:pt x="1940" y="1297"/>
                    <a:pt x="1684" y="2097"/>
                    <a:pt x="1475" y="2909"/>
                  </a:cubicBezTo>
                  <a:cubicBezTo>
                    <a:pt x="1160" y="4140"/>
                    <a:pt x="902" y="5387"/>
                    <a:pt x="581" y="6617"/>
                  </a:cubicBezTo>
                  <a:cubicBezTo>
                    <a:pt x="131" y="8334"/>
                    <a:pt x="0" y="10062"/>
                    <a:pt x="223" y="11826"/>
                  </a:cubicBezTo>
                  <a:cubicBezTo>
                    <a:pt x="311" y="12519"/>
                    <a:pt x="400" y="13201"/>
                    <a:pt x="677" y="13989"/>
                  </a:cubicBezTo>
                  <a:cubicBezTo>
                    <a:pt x="760" y="13780"/>
                    <a:pt x="844" y="13673"/>
                    <a:pt x="818" y="13617"/>
                  </a:cubicBezTo>
                  <a:cubicBezTo>
                    <a:pt x="545" y="13046"/>
                    <a:pt x="585" y="12426"/>
                    <a:pt x="531" y="11822"/>
                  </a:cubicBezTo>
                  <a:cubicBezTo>
                    <a:pt x="408" y="10447"/>
                    <a:pt x="454" y="9074"/>
                    <a:pt x="755" y="7728"/>
                  </a:cubicBezTo>
                  <a:cubicBezTo>
                    <a:pt x="1152" y="5964"/>
                    <a:pt x="1606" y="4216"/>
                    <a:pt x="2045" y="2462"/>
                  </a:cubicBezTo>
                  <a:cubicBezTo>
                    <a:pt x="2090" y="2283"/>
                    <a:pt x="2194" y="2119"/>
                    <a:pt x="2317" y="1841"/>
                  </a:cubicBezTo>
                  <a:cubicBezTo>
                    <a:pt x="2390" y="2346"/>
                    <a:pt x="2457" y="2799"/>
                    <a:pt x="2520" y="3235"/>
                  </a:cubicBezTo>
                  <a:lnTo>
                    <a:pt x="2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4"/>
            <p:cNvSpPr/>
            <p:nvPr/>
          </p:nvSpPr>
          <p:spPr>
            <a:xfrm>
              <a:off x="2370400" y="1786325"/>
              <a:ext cx="13150" cy="20700"/>
            </a:xfrm>
            <a:custGeom>
              <a:rect b="b" l="l" r="r" t="t"/>
              <a:pathLst>
                <a:path extrusionOk="0" h="828" w="526">
                  <a:moveTo>
                    <a:pt x="526" y="0"/>
                  </a:moveTo>
                  <a:lnTo>
                    <a:pt x="526" y="0"/>
                  </a:lnTo>
                  <a:cubicBezTo>
                    <a:pt x="138" y="303"/>
                    <a:pt x="1" y="501"/>
                    <a:pt x="148" y="788"/>
                  </a:cubicBezTo>
                  <a:lnTo>
                    <a:pt x="363" y="827"/>
                  </a:lnTo>
                  <a:cubicBezTo>
                    <a:pt x="407" y="606"/>
                    <a:pt x="451" y="385"/>
                    <a:pt x="5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34"/>
          <p:cNvGrpSpPr/>
          <p:nvPr/>
        </p:nvGrpSpPr>
        <p:grpSpPr>
          <a:xfrm>
            <a:off x="6465851" y="3130115"/>
            <a:ext cx="1958155" cy="1491125"/>
            <a:chOff x="510150" y="3107400"/>
            <a:chExt cx="1696400" cy="1291800"/>
          </a:xfrm>
        </p:grpSpPr>
        <p:sp>
          <p:nvSpPr>
            <p:cNvPr id="456" name="Google Shape;456;p34"/>
            <p:cNvSpPr/>
            <p:nvPr/>
          </p:nvSpPr>
          <p:spPr>
            <a:xfrm>
              <a:off x="1804300" y="3566100"/>
              <a:ext cx="4400" cy="16075"/>
            </a:xfrm>
            <a:custGeom>
              <a:rect b="b" l="l" r="r" t="t"/>
              <a:pathLst>
                <a:path extrusionOk="0" h="643" w="176">
                  <a:moveTo>
                    <a:pt x="73" y="0"/>
                  </a:moveTo>
                  <a:cubicBezTo>
                    <a:pt x="49" y="211"/>
                    <a:pt x="25" y="421"/>
                    <a:pt x="1" y="632"/>
                  </a:cubicBezTo>
                  <a:cubicBezTo>
                    <a:pt x="50" y="635"/>
                    <a:pt x="102" y="639"/>
                    <a:pt x="151" y="642"/>
                  </a:cubicBezTo>
                  <a:cubicBezTo>
                    <a:pt x="159" y="429"/>
                    <a:pt x="166" y="215"/>
                    <a:pt x="175" y="3"/>
                  </a:cubicBezTo>
                  <a:cubicBezTo>
                    <a:pt x="141" y="2"/>
                    <a:pt x="106" y="2"/>
                    <a:pt x="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4"/>
            <p:cNvSpPr/>
            <p:nvPr/>
          </p:nvSpPr>
          <p:spPr>
            <a:xfrm>
              <a:off x="1803625" y="3432450"/>
              <a:ext cx="24775" cy="89975"/>
            </a:xfrm>
            <a:custGeom>
              <a:rect b="b" l="l" r="r" t="t"/>
              <a:pathLst>
                <a:path extrusionOk="0" h="3599" w="991">
                  <a:moveTo>
                    <a:pt x="990" y="0"/>
                  </a:moveTo>
                  <a:lnTo>
                    <a:pt x="990" y="0"/>
                  </a:lnTo>
                  <a:cubicBezTo>
                    <a:pt x="285" y="1161"/>
                    <a:pt x="285" y="2390"/>
                    <a:pt x="1" y="3542"/>
                  </a:cubicBezTo>
                  <a:cubicBezTo>
                    <a:pt x="79" y="3561"/>
                    <a:pt x="159" y="3579"/>
                    <a:pt x="237" y="3599"/>
                  </a:cubicBezTo>
                  <a:cubicBezTo>
                    <a:pt x="480" y="2439"/>
                    <a:pt x="723" y="1278"/>
                    <a:pt x="9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4"/>
            <p:cNvSpPr/>
            <p:nvPr/>
          </p:nvSpPr>
          <p:spPr>
            <a:xfrm>
              <a:off x="1304300" y="3414350"/>
              <a:ext cx="155850" cy="984850"/>
            </a:xfrm>
            <a:custGeom>
              <a:rect b="b" l="l" r="r" t="t"/>
              <a:pathLst>
                <a:path extrusionOk="0" h="39394" w="6234">
                  <a:moveTo>
                    <a:pt x="2584" y="1"/>
                  </a:moveTo>
                  <a:cubicBezTo>
                    <a:pt x="2334" y="201"/>
                    <a:pt x="2191" y="435"/>
                    <a:pt x="2115" y="691"/>
                  </a:cubicBezTo>
                  <a:cubicBezTo>
                    <a:pt x="1957" y="1219"/>
                    <a:pt x="1816" y="1754"/>
                    <a:pt x="1698" y="2294"/>
                  </a:cubicBezTo>
                  <a:cubicBezTo>
                    <a:pt x="1394" y="3700"/>
                    <a:pt x="1031" y="5087"/>
                    <a:pt x="591" y="6460"/>
                  </a:cubicBezTo>
                  <a:cubicBezTo>
                    <a:pt x="342" y="7242"/>
                    <a:pt x="131" y="8067"/>
                    <a:pt x="98" y="8882"/>
                  </a:cubicBezTo>
                  <a:cubicBezTo>
                    <a:pt x="0" y="11251"/>
                    <a:pt x="390" y="13517"/>
                    <a:pt x="1855" y="15485"/>
                  </a:cubicBezTo>
                  <a:cubicBezTo>
                    <a:pt x="2367" y="16174"/>
                    <a:pt x="2832" y="16902"/>
                    <a:pt x="3382" y="17559"/>
                  </a:cubicBezTo>
                  <a:cubicBezTo>
                    <a:pt x="4455" y="18839"/>
                    <a:pt x="4913" y="20358"/>
                    <a:pt x="5134" y="21953"/>
                  </a:cubicBezTo>
                  <a:cubicBezTo>
                    <a:pt x="5366" y="23624"/>
                    <a:pt x="5546" y="25304"/>
                    <a:pt x="5658" y="26985"/>
                  </a:cubicBezTo>
                  <a:cubicBezTo>
                    <a:pt x="5731" y="28117"/>
                    <a:pt x="5727" y="29266"/>
                    <a:pt x="5616" y="30392"/>
                  </a:cubicBezTo>
                  <a:cubicBezTo>
                    <a:pt x="5455" y="32007"/>
                    <a:pt x="5205" y="33612"/>
                    <a:pt x="4829" y="35200"/>
                  </a:cubicBezTo>
                  <a:cubicBezTo>
                    <a:pt x="4489" y="36638"/>
                    <a:pt x="4113" y="38060"/>
                    <a:pt x="3494" y="39394"/>
                  </a:cubicBezTo>
                  <a:lnTo>
                    <a:pt x="4091" y="39394"/>
                  </a:lnTo>
                  <a:cubicBezTo>
                    <a:pt x="4462" y="38544"/>
                    <a:pt x="4780" y="37674"/>
                    <a:pt x="5001" y="36768"/>
                  </a:cubicBezTo>
                  <a:cubicBezTo>
                    <a:pt x="5343" y="35367"/>
                    <a:pt x="5596" y="33943"/>
                    <a:pt x="5870" y="32526"/>
                  </a:cubicBezTo>
                  <a:cubicBezTo>
                    <a:pt x="6119" y="31227"/>
                    <a:pt x="6234" y="29911"/>
                    <a:pt x="6195" y="28588"/>
                  </a:cubicBezTo>
                  <a:cubicBezTo>
                    <a:pt x="6124" y="26192"/>
                    <a:pt x="5831" y="23815"/>
                    <a:pt x="5500" y="21445"/>
                  </a:cubicBezTo>
                  <a:cubicBezTo>
                    <a:pt x="5319" y="20159"/>
                    <a:pt x="4873" y="18938"/>
                    <a:pt x="4104" y="17869"/>
                  </a:cubicBezTo>
                  <a:cubicBezTo>
                    <a:pt x="3567" y="17121"/>
                    <a:pt x="3004" y="16394"/>
                    <a:pt x="2437" y="15669"/>
                  </a:cubicBezTo>
                  <a:cubicBezTo>
                    <a:pt x="1691" y="14714"/>
                    <a:pt x="1104" y="13664"/>
                    <a:pt x="775" y="12506"/>
                  </a:cubicBezTo>
                  <a:cubicBezTo>
                    <a:pt x="306" y="10860"/>
                    <a:pt x="334" y="9181"/>
                    <a:pt x="637" y="7500"/>
                  </a:cubicBezTo>
                  <a:cubicBezTo>
                    <a:pt x="773" y="6741"/>
                    <a:pt x="1085" y="6043"/>
                    <a:pt x="1298" y="5315"/>
                  </a:cubicBezTo>
                  <a:cubicBezTo>
                    <a:pt x="1718" y="3878"/>
                    <a:pt x="1996" y="2398"/>
                    <a:pt x="2337" y="938"/>
                  </a:cubicBezTo>
                  <a:cubicBezTo>
                    <a:pt x="2410" y="623"/>
                    <a:pt x="2501" y="314"/>
                    <a:pt x="2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4"/>
            <p:cNvSpPr/>
            <p:nvPr/>
          </p:nvSpPr>
          <p:spPr>
            <a:xfrm>
              <a:off x="510150" y="3911125"/>
              <a:ext cx="604125" cy="488075"/>
            </a:xfrm>
            <a:custGeom>
              <a:rect b="b" l="l" r="r" t="t"/>
              <a:pathLst>
                <a:path extrusionOk="0" h="19523" w="24165">
                  <a:moveTo>
                    <a:pt x="18073" y="0"/>
                  </a:moveTo>
                  <a:cubicBezTo>
                    <a:pt x="17800" y="0"/>
                    <a:pt x="17523" y="24"/>
                    <a:pt x="17240" y="70"/>
                  </a:cubicBezTo>
                  <a:cubicBezTo>
                    <a:pt x="16862" y="130"/>
                    <a:pt x="16465" y="308"/>
                    <a:pt x="16163" y="542"/>
                  </a:cubicBezTo>
                  <a:cubicBezTo>
                    <a:pt x="15512" y="1049"/>
                    <a:pt x="14913" y="1623"/>
                    <a:pt x="14536" y="2383"/>
                  </a:cubicBezTo>
                  <a:cubicBezTo>
                    <a:pt x="14222" y="3016"/>
                    <a:pt x="13907" y="3651"/>
                    <a:pt x="13572" y="4273"/>
                  </a:cubicBezTo>
                  <a:cubicBezTo>
                    <a:pt x="13136" y="5081"/>
                    <a:pt x="12709" y="5894"/>
                    <a:pt x="12222" y="6672"/>
                  </a:cubicBezTo>
                  <a:cubicBezTo>
                    <a:pt x="11814" y="7321"/>
                    <a:pt x="11340" y="7932"/>
                    <a:pt x="10874" y="8542"/>
                  </a:cubicBezTo>
                  <a:cubicBezTo>
                    <a:pt x="9978" y="9714"/>
                    <a:pt x="9064" y="10872"/>
                    <a:pt x="7933" y="11831"/>
                  </a:cubicBezTo>
                  <a:cubicBezTo>
                    <a:pt x="6175" y="13326"/>
                    <a:pt x="4276" y="14524"/>
                    <a:pt x="1891" y="14732"/>
                  </a:cubicBezTo>
                  <a:cubicBezTo>
                    <a:pt x="1295" y="14783"/>
                    <a:pt x="710" y="14950"/>
                    <a:pt x="0" y="15087"/>
                  </a:cubicBezTo>
                  <a:cubicBezTo>
                    <a:pt x="367" y="15478"/>
                    <a:pt x="712" y="15577"/>
                    <a:pt x="1055" y="15678"/>
                  </a:cubicBezTo>
                  <a:cubicBezTo>
                    <a:pt x="2564" y="16124"/>
                    <a:pt x="4109" y="16371"/>
                    <a:pt x="5682" y="16403"/>
                  </a:cubicBezTo>
                  <a:cubicBezTo>
                    <a:pt x="5823" y="16405"/>
                    <a:pt x="5963" y="16407"/>
                    <a:pt x="6104" y="16407"/>
                  </a:cubicBezTo>
                  <a:cubicBezTo>
                    <a:pt x="7817" y="16407"/>
                    <a:pt x="9494" y="16191"/>
                    <a:pt x="11085" y="15469"/>
                  </a:cubicBezTo>
                  <a:cubicBezTo>
                    <a:pt x="12064" y="15024"/>
                    <a:pt x="13005" y="14532"/>
                    <a:pt x="13871" y="13878"/>
                  </a:cubicBezTo>
                  <a:cubicBezTo>
                    <a:pt x="15241" y="12843"/>
                    <a:pt x="16667" y="11882"/>
                    <a:pt x="18058" y="10875"/>
                  </a:cubicBezTo>
                  <a:cubicBezTo>
                    <a:pt x="19216" y="10036"/>
                    <a:pt x="20383" y="9213"/>
                    <a:pt x="21622" y="8497"/>
                  </a:cubicBezTo>
                  <a:cubicBezTo>
                    <a:pt x="21724" y="8439"/>
                    <a:pt x="21777" y="8297"/>
                    <a:pt x="21853" y="8195"/>
                  </a:cubicBezTo>
                  <a:lnTo>
                    <a:pt x="21853" y="8195"/>
                  </a:lnTo>
                  <a:cubicBezTo>
                    <a:pt x="21252" y="8345"/>
                    <a:pt x="20741" y="8603"/>
                    <a:pt x="20250" y="8894"/>
                  </a:cubicBezTo>
                  <a:cubicBezTo>
                    <a:pt x="19381" y="9410"/>
                    <a:pt x="18503" y="9912"/>
                    <a:pt x="17670" y="10482"/>
                  </a:cubicBezTo>
                  <a:cubicBezTo>
                    <a:pt x="16074" y="11572"/>
                    <a:pt x="14524" y="12729"/>
                    <a:pt x="12928" y="13818"/>
                  </a:cubicBezTo>
                  <a:cubicBezTo>
                    <a:pt x="10948" y="15170"/>
                    <a:pt x="8752" y="15879"/>
                    <a:pt x="6345" y="15885"/>
                  </a:cubicBezTo>
                  <a:cubicBezTo>
                    <a:pt x="6336" y="15885"/>
                    <a:pt x="6327" y="15885"/>
                    <a:pt x="6318" y="15885"/>
                  </a:cubicBezTo>
                  <a:cubicBezTo>
                    <a:pt x="6051" y="15885"/>
                    <a:pt x="5784" y="15864"/>
                    <a:pt x="5518" y="15849"/>
                  </a:cubicBezTo>
                  <a:cubicBezTo>
                    <a:pt x="5253" y="15836"/>
                    <a:pt x="4988" y="15815"/>
                    <a:pt x="4722" y="15798"/>
                  </a:cubicBezTo>
                  <a:cubicBezTo>
                    <a:pt x="9685" y="14562"/>
                    <a:pt x="13569" y="11884"/>
                    <a:pt x="16392" y="7667"/>
                  </a:cubicBezTo>
                  <a:lnTo>
                    <a:pt x="16392" y="7667"/>
                  </a:lnTo>
                  <a:cubicBezTo>
                    <a:pt x="16165" y="7789"/>
                    <a:pt x="15954" y="7941"/>
                    <a:pt x="15799" y="8138"/>
                  </a:cubicBezTo>
                  <a:cubicBezTo>
                    <a:pt x="14673" y="9577"/>
                    <a:pt x="13234" y="10685"/>
                    <a:pt x="11858" y="11857"/>
                  </a:cubicBezTo>
                  <a:cubicBezTo>
                    <a:pt x="11300" y="12330"/>
                    <a:pt x="10683" y="12773"/>
                    <a:pt x="10026" y="13088"/>
                  </a:cubicBezTo>
                  <a:cubicBezTo>
                    <a:pt x="8253" y="13939"/>
                    <a:pt x="6420" y="14651"/>
                    <a:pt x="4512" y="15150"/>
                  </a:cubicBezTo>
                  <a:cubicBezTo>
                    <a:pt x="4156" y="15242"/>
                    <a:pt x="3799" y="15311"/>
                    <a:pt x="3433" y="15311"/>
                  </a:cubicBezTo>
                  <a:cubicBezTo>
                    <a:pt x="3186" y="15311"/>
                    <a:pt x="2934" y="15280"/>
                    <a:pt x="2676" y="15203"/>
                  </a:cubicBezTo>
                  <a:cubicBezTo>
                    <a:pt x="3151" y="15087"/>
                    <a:pt x="3635" y="15001"/>
                    <a:pt x="4095" y="14846"/>
                  </a:cubicBezTo>
                  <a:cubicBezTo>
                    <a:pt x="4560" y="14691"/>
                    <a:pt x="5025" y="14511"/>
                    <a:pt x="5449" y="14269"/>
                  </a:cubicBezTo>
                  <a:cubicBezTo>
                    <a:pt x="7116" y="13323"/>
                    <a:pt x="8637" y="12188"/>
                    <a:pt x="9825" y="10658"/>
                  </a:cubicBezTo>
                  <a:cubicBezTo>
                    <a:pt x="10464" y="9836"/>
                    <a:pt x="11089" y="9000"/>
                    <a:pt x="11715" y="8166"/>
                  </a:cubicBezTo>
                  <a:cubicBezTo>
                    <a:pt x="12697" y="6860"/>
                    <a:pt x="13512" y="5460"/>
                    <a:pt x="14174" y="3959"/>
                  </a:cubicBezTo>
                  <a:cubicBezTo>
                    <a:pt x="14518" y="3181"/>
                    <a:pt x="14990" y="2448"/>
                    <a:pt x="15491" y="1756"/>
                  </a:cubicBezTo>
                  <a:cubicBezTo>
                    <a:pt x="15983" y="1076"/>
                    <a:pt x="16626" y="493"/>
                    <a:pt x="17523" y="447"/>
                  </a:cubicBezTo>
                  <a:cubicBezTo>
                    <a:pt x="17648" y="441"/>
                    <a:pt x="17773" y="438"/>
                    <a:pt x="17898" y="438"/>
                  </a:cubicBezTo>
                  <a:cubicBezTo>
                    <a:pt x="18690" y="438"/>
                    <a:pt x="19461" y="584"/>
                    <a:pt x="20144" y="1106"/>
                  </a:cubicBezTo>
                  <a:cubicBezTo>
                    <a:pt x="21058" y="1802"/>
                    <a:pt x="21872" y="2578"/>
                    <a:pt x="22440" y="3590"/>
                  </a:cubicBezTo>
                  <a:cubicBezTo>
                    <a:pt x="23181" y="4909"/>
                    <a:pt x="23583" y="6305"/>
                    <a:pt x="23438" y="7827"/>
                  </a:cubicBezTo>
                  <a:cubicBezTo>
                    <a:pt x="23366" y="8586"/>
                    <a:pt x="23264" y="9342"/>
                    <a:pt x="23162" y="10097"/>
                  </a:cubicBezTo>
                  <a:cubicBezTo>
                    <a:pt x="23133" y="10309"/>
                    <a:pt x="23084" y="10526"/>
                    <a:pt x="22998" y="10720"/>
                  </a:cubicBezTo>
                  <a:cubicBezTo>
                    <a:pt x="22619" y="11591"/>
                    <a:pt x="22228" y="12457"/>
                    <a:pt x="21829" y="13318"/>
                  </a:cubicBezTo>
                  <a:cubicBezTo>
                    <a:pt x="20822" y="15494"/>
                    <a:pt x="19610" y="17549"/>
                    <a:pt x="18138" y="19446"/>
                  </a:cubicBezTo>
                  <a:cubicBezTo>
                    <a:pt x="18118" y="19472"/>
                    <a:pt x="18099" y="19497"/>
                    <a:pt x="18079" y="19523"/>
                  </a:cubicBezTo>
                  <a:lnTo>
                    <a:pt x="18638" y="19523"/>
                  </a:lnTo>
                  <a:cubicBezTo>
                    <a:pt x="20452" y="17164"/>
                    <a:pt x="21882" y="14568"/>
                    <a:pt x="23202" y="11902"/>
                  </a:cubicBezTo>
                  <a:cubicBezTo>
                    <a:pt x="23324" y="11657"/>
                    <a:pt x="23440" y="11395"/>
                    <a:pt x="23491" y="11129"/>
                  </a:cubicBezTo>
                  <a:cubicBezTo>
                    <a:pt x="23649" y="10317"/>
                    <a:pt x="23721" y="9485"/>
                    <a:pt x="23927" y="8687"/>
                  </a:cubicBezTo>
                  <a:cubicBezTo>
                    <a:pt x="24165" y="7765"/>
                    <a:pt x="24126" y="6867"/>
                    <a:pt x="23950" y="5950"/>
                  </a:cubicBezTo>
                  <a:cubicBezTo>
                    <a:pt x="23532" y="3756"/>
                    <a:pt x="22405" y="2060"/>
                    <a:pt x="20557" y="787"/>
                  </a:cubicBezTo>
                  <a:cubicBezTo>
                    <a:pt x="19767" y="243"/>
                    <a:pt x="18945" y="0"/>
                    <a:pt x="180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a:off x="1167575" y="4070675"/>
              <a:ext cx="97425" cy="328525"/>
            </a:xfrm>
            <a:custGeom>
              <a:rect b="b" l="l" r="r" t="t"/>
              <a:pathLst>
                <a:path extrusionOk="0" h="13141" w="3897">
                  <a:moveTo>
                    <a:pt x="0" y="1"/>
                  </a:moveTo>
                  <a:cubicBezTo>
                    <a:pt x="0" y="285"/>
                    <a:pt x="95" y="499"/>
                    <a:pt x="217" y="697"/>
                  </a:cubicBezTo>
                  <a:cubicBezTo>
                    <a:pt x="727" y="1530"/>
                    <a:pt x="1257" y="2353"/>
                    <a:pt x="1757" y="3192"/>
                  </a:cubicBezTo>
                  <a:cubicBezTo>
                    <a:pt x="2624" y="4651"/>
                    <a:pt x="3084" y="6242"/>
                    <a:pt x="2987" y="7932"/>
                  </a:cubicBezTo>
                  <a:cubicBezTo>
                    <a:pt x="2899" y="9448"/>
                    <a:pt x="2408" y="10888"/>
                    <a:pt x="1716" y="12233"/>
                  </a:cubicBezTo>
                  <a:cubicBezTo>
                    <a:pt x="1561" y="12535"/>
                    <a:pt x="1405" y="12839"/>
                    <a:pt x="1248" y="13141"/>
                  </a:cubicBezTo>
                  <a:lnTo>
                    <a:pt x="1898" y="13141"/>
                  </a:lnTo>
                  <a:cubicBezTo>
                    <a:pt x="2522" y="12052"/>
                    <a:pt x="2940" y="10890"/>
                    <a:pt x="3306" y="9688"/>
                  </a:cubicBezTo>
                  <a:cubicBezTo>
                    <a:pt x="3896" y="7748"/>
                    <a:pt x="3572" y="5929"/>
                    <a:pt x="2826" y="4126"/>
                  </a:cubicBezTo>
                  <a:cubicBezTo>
                    <a:pt x="2316" y="2890"/>
                    <a:pt x="1483" y="1857"/>
                    <a:pt x="731" y="774"/>
                  </a:cubicBezTo>
                  <a:cubicBezTo>
                    <a:pt x="531" y="485"/>
                    <a:pt x="247" y="257"/>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a:off x="1519600" y="3107400"/>
              <a:ext cx="497150" cy="1291800"/>
            </a:xfrm>
            <a:custGeom>
              <a:rect b="b" l="l" r="r" t="t"/>
              <a:pathLst>
                <a:path extrusionOk="0" h="51672" w="19886">
                  <a:moveTo>
                    <a:pt x="18762" y="1453"/>
                  </a:moveTo>
                  <a:lnTo>
                    <a:pt x="18762" y="1453"/>
                  </a:lnTo>
                  <a:cubicBezTo>
                    <a:pt x="18669" y="1806"/>
                    <a:pt x="18631" y="2082"/>
                    <a:pt x="18526" y="2328"/>
                  </a:cubicBezTo>
                  <a:cubicBezTo>
                    <a:pt x="18142" y="3231"/>
                    <a:pt x="17763" y="4136"/>
                    <a:pt x="17335" y="5017"/>
                  </a:cubicBezTo>
                  <a:cubicBezTo>
                    <a:pt x="16502" y="6728"/>
                    <a:pt x="15876" y="8506"/>
                    <a:pt x="15342" y="10333"/>
                  </a:cubicBezTo>
                  <a:cubicBezTo>
                    <a:pt x="14619" y="12804"/>
                    <a:pt x="14306" y="15321"/>
                    <a:pt x="14338" y="17877"/>
                  </a:cubicBezTo>
                  <a:cubicBezTo>
                    <a:pt x="14357" y="19407"/>
                    <a:pt x="14541" y="20933"/>
                    <a:pt x="14622" y="22462"/>
                  </a:cubicBezTo>
                  <a:cubicBezTo>
                    <a:pt x="14693" y="23774"/>
                    <a:pt x="14766" y="25090"/>
                    <a:pt x="14759" y="26402"/>
                  </a:cubicBezTo>
                  <a:cubicBezTo>
                    <a:pt x="14750" y="27717"/>
                    <a:pt x="14717" y="29040"/>
                    <a:pt x="14556" y="30342"/>
                  </a:cubicBezTo>
                  <a:cubicBezTo>
                    <a:pt x="14431" y="31368"/>
                    <a:pt x="14133" y="32380"/>
                    <a:pt x="13848" y="33380"/>
                  </a:cubicBezTo>
                  <a:cubicBezTo>
                    <a:pt x="13208" y="35616"/>
                    <a:pt x="12117" y="37646"/>
                    <a:pt x="10855" y="39580"/>
                  </a:cubicBezTo>
                  <a:cubicBezTo>
                    <a:pt x="10290" y="40448"/>
                    <a:pt x="9595" y="41230"/>
                    <a:pt x="8831" y="41988"/>
                  </a:cubicBezTo>
                  <a:cubicBezTo>
                    <a:pt x="8981" y="41691"/>
                    <a:pt x="9123" y="41392"/>
                    <a:pt x="9284" y="41102"/>
                  </a:cubicBezTo>
                  <a:cubicBezTo>
                    <a:pt x="10178" y="39488"/>
                    <a:pt x="11017" y="37851"/>
                    <a:pt x="11634" y="36102"/>
                  </a:cubicBezTo>
                  <a:cubicBezTo>
                    <a:pt x="12240" y="34380"/>
                    <a:pt x="12625" y="32631"/>
                    <a:pt x="12527" y="30792"/>
                  </a:cubicBezTo>
                  <a:cubicBezTo>
                    <a:pt x="12506" y="30399"/>
                    <a:pt x="12595" y="30004"/>
                    <a:pt x="12620" y="29608"/>
                  </a:cubicBezTo>
                  <a:cubicBezTo>
                    <a:pt x="12703" y="28257"/>
                    <a:pt x="12604" y="26915"/>
                    <a:pt x="12399" y="25575"/>
                  </a:cubicBezTo>
                  <a:cubicBezTo>
                    <a:pt x="12156" y="23986"/>
                    <a:pt x="11962" y="22389"/>
                    <a:pt x="11747" y="20796"/>
                  </a:cubicBezTo>
                  <a:cubicBezTo>
                    <a:pt x="11700" y="20795"/>
                    <a:pt x="11655" y="20793"/>
                    <a:pt x="11610" y="20792"/>
                  </a:cubicBezTo>
                  <a:cubicBezTo>
                    <a:pt x="11587" y="20954"/>
                    <a:pt x="11526" y="21121"/>
                    <a:pt x="11550" y="21276"/>
                  </a:cubicBezTo>
                  <a:cubicBezTo>
                    <a:pt x="11693" y="22244"/>
                    <a:pt x="11884" y="23208"/>
                    <a:pt x="11999" y="24180"/>
                  </a:cubicBezTo>
                  <a:cubicBezTo>
                    <a:pt x="12100" y="25032"/>
                    <a:pt x="12151" y="25893"/>
                    <a:pt x="12171" y="26751"/>
                  </a:cubicBezTo>
                  <a:cubicBezTo>
                    <a:pt x="12193" y="27700"/>
                    <a:pt x="12181" y="28652"/>
                    <a:pt x="12138" y="29601"/>
                  </a:cubicBezTo>
                  <a:cubicBezTo>
                    <a:pt x="12097" y="30521"/>
                    <a:pt x="12022" y="31442"/>
                    <a:pt x="11920" y="32356"/>
                  </a:cubicBezTo>
                  <a:cubicBezTo>
                    <a:pt x="11709" y="34233"/>
                    <a:pt x="11078" y="35983"/>
                    <a:pt x="10341" y="37711"/>
                  </a:cubicBezTo>
                  <a:cubicBezTo>
                    <a:pt x="9714" y="39183"/>
                    <a:pt x="8935" y="40576"/>
                    <a:pt x="8219" y="42001"/>
                  </a:cubicBezTo>
                  <a:cubicBezTo>
                    <a:pt x="7972" y="42494"/>
                    <a:pt x="7789" y="43018"/>
                    <a:pt x="7548" y="43514"/>
                  </a:cubicBezTo>
                  <a:cubicBezTo>
                    <a:pt x="7035" y="44579"/>
                    <a:pt x="6217" y="45424"/>
                    <a:pt x="5474" y="46323"/>
                  </a:cubicBezTo>
                  <a:cubicBezTo>
                    <a:pt x="5163" y="46700"/>
                    <a:pt x="4844" y="47072"/>
                    <a:pt x="4492" y="47491"/>
                  </a:cubicBezTo>
                  <a:cubicBezTo>
                    <a:pt x="4291" y="47161"/>
                    <a:pt x="4480" y="46882"/>
                    <a:pt x="4622" y="46675"/>
                  </a:cubicBezTo>
                  <a:cubicBezTo>
                    <a:pt x="5616" y="45224"/>
                    <a:pt x="6180" y="43553"/>
                    <a:pt x="7013" y="42021"/>
                  </a:cubicBezTo>
                  <a:cubicBezTo>
                    <a:pt x="7422" y="41269"/>
                    <a:pt x="7732" y="40464"/>
                    <a:pt x="8102" y="39690"/>
                  </a:cubicBezTo>
                  <a:cubicBezTo>
                    <a:pt x="9002" y="37812"/>
                    <a:pt x="9479" y="35821"/>
                    <a:pt x="9717" y="33760"/>
                  </a:cubicBezTo>
                  <a:cubicBezTo>
                    <a:pt x="9906" y="32111"/>
                    <a:pt x="9930" y="30463"/>
                    <a:pt x="9947" y="28802"/>
                  </a:cubicBezTo>
                  <a:cubicBezTo>
                    <a:pt x="9969" y="26574"/>
                    <a:pt x="9802" y="24396"/>
                    <a:pt x="9303" y="22226"/>
                  </a:cubicBezTo>
                  <a:lnTo>
                    <a:pt x="9305" y="22226"/>
                  </a:lnTo>
                  <a:cubicBezTo>
                    <a:pt x="8981" y="20822"/>
                    <a:pt x="8774" y="19390"/>
                    <a:pt x="8569" y="17963"/>
                  </a:cubicBezTo>
                  <a:cubicBezTo>
                    <a:pt x="8387" y="16694"/>
                    <a:pt x="8595" y="15471"/>
                    <a:pt x="9093" y="14276"/>
                  </a:cubicBezTo>
                  <a:cubicBezTo>
                    <a:pt x="10035" y="12010"/>
                    <a:pt x="11443" y="10043"/>
                    <a:pt x="12914" y="8104"/>
                  </a:cubicBezTo>
                  <a:cubicBezTo>
                    <a:pt x="14642" y="5826"/>
                    <a:pt x="16500" y="3664"/>
                    <a:pt x="18515" y="1635"/>
                  </a:cubicBezTo>
                  <a:cubicBezTo>
                    <a:pt x="18556" y="1593"/>
                    <a:pt x="18610" y="1563"/>
                    <a:pt x="18762" y="1453"/>
                  </a:cubicBezTo>
                  <a:close/>
                  <a:moveTo>
                    <a:pt x="19885" y="0"/>
                  </a:moveTo>
                  <a:cubicBezTo>
                    <a:pt x="19052" y="427"/>
                    <a:pt x="18452" y="838"/>
                    <a:pt x="17936" y="1352"/>
                  </a:cubicBezTo>
                  <a:cubicBezTo>
                    <a:pt x="16088" y="3194"/>
                    <a:pt x="14357" y="5139"/>
                    <a:pt x="12747" y="7199"/>
                  </a:cubicBezTo>
                  <a:cubicBezTo>
                    <a:pt x="11437" y="8873"/>
                    <a:pt x="10187" y="10574"/>
                    <a:pt x="9115" y="12413"/>
                  </a:cubicBezTo>
                  <a:cubicBezTo>
                    <a:pt x="7807" y="14656"/>
                    <a:pt x="7518" y="17002"/>
                    <a:pt x="8096" y="19511"/>
                  </a:cubicBezTo>
                  <a:cubicBezTo>
                    <a:pt x="8475" y="21156"/>
                    <a:pt x="8796" y="22814"/>
                    <a:pt x="9085" y="24478"/>
                  </a:cubicBezTo>
                  <a:cubicBezTo>
                    <a:pt x="9338" y="25930"/>
                    <a:pt x="9326" y="27402"/>
                    <a:pt x="9356" y="28876"/>
                  </a:cubicBezTo>
                  <a:cubicBezTo>
                    <a:pt x="9401" y="31066"/>
                    <a:pt x="9246" y="33228"/>
                    <a:pt x="8903" y="35385"/>
                  </a:cubicBezTo>
                  <a:cubicBezTo>
                    <a:pt x="8605" y="37252"/>
                    <a:pt x="7923" y="38997"/>
                    <a:pt x="7186" y="40718"/>
                  </a:cubicBezTo>
                  <a:cubicBezTo>
                    <a:pt x="6632" y="42016"/>
                    <a:pt x="5998" y="43279"/>
                    <a:pt x="5384" y="44552"/>
                  </a:cubicBezTo>
                  <a:cubicBezTo>
                    <a:pt x="4865" y="45628"/>
                    <a:pt x="4377" y="46723"/>
                    <a:pt x="3786" y="47761"/>
                  </a:cubicBezTo>
                  <a:cubicBezTo>
                    <a:pt x="3044" y="49060"/>
                    <a:pt x="1927" y="50039"/>
                    <a:pt x="778" y="50973"/>
                  </a:cubicBezTo>
                  <a:cubicBezTo>
                    <a:pt x="539" y="51167"/>
                    <a:pt x="261" y="51335"/>
                    <a:pt x="82" y="51574"/>
                  </a:cubicBezTo>
                  <a:cubicBezTo>
                    <a:pt x="56" y="51609"/>
                    <a:pt x="26" y="51639"/>
                    <a:pt x="1" y="51672"/>
                  </a:cubicBezTo>
                  <a:lnTo>
                    <a:pt x="816" y="51672"/>
                  </a:lnTo>
                  <a:cubicBezTo>
                    <a:pt x="2014" y="50743"/>
                    <a:pt x="3095" y="49679"/>
                    <a:pt x="4199" y="48643"/>
                  </a:cubicBezTo>
                  <a:cubicBezTo>
                    <a:pt x="5526" y="47397"/>
                    <a:pt x="6601" y="45931"/>
                    <a:pt x="7747" y="44526"/>
                  </a:cubicBezTo>
                  <a:cubicBezTo>
                    <a:pt x="9067" y="42906"/>
                    <a:pt x="10383" y="41288"/>
                    <a:pt x="11509" y="39523"/>
                  </a:cubicBezTo>
                  <a:cubicBezTo>
                    <a:pt x="12640" y="37753"/>
                    <a:pt x="13551" y="35894"/>
                    <a:pt x="14145" y="33863"/>
                  </a:cubicBezTo>
                  <a:cubicBezTo>
                    <a:pt x="14526" y="32559"/>
                    <a:pt x="14778" y="31248"/>
                    <a:pt x="14939" y="29909"/>
                  </a:cubicBezTo>
                  <a:cubicBezTo>
                    <a:pt x="15073" y="28783"/>
                    <a:pt x="15237" y="27669"/>
                    <a:pt x="15150" y="26520"/>
                  </a:cubicBezTo>
                  <a:cubicBezTo>
                    <a:pt x="15048" y="25180"/>
                    <a:pt x="15121" y="23828"/>
                    <a:pt x="15054" y="22485"/>
                  </a:cubicBezTo>
                  <a:cubicBezTo>
                    <a:pt x="14999" y="21413"/>
                    <a:pt x="14789" y="20348"/>
                    <a:pt x="14759" y="19277"/>
                  </a:cubicBezTo>
                  <a:cubicBezTo>
                    <a:pt x="14729" y="18184"/>
                    <a:pt x="14855" y="17089"/>
                    <a:pt x="14878" y="15993"/>
                  </a:cubicBezTo>
                  <a:cubicBezTo>
                    <a:pt x="14938" y="13100"/>
                    <a:pt x="15711" y="10362"/>
                    <a:pt x="16687" y="7673"/>
                  </a:cubicBezTo>
                  <a:cubicBezTo>
                    <a:pt x="17030" y="6727"/>
                    <a:pt x="17484" y="5820"/>
                    <a:pt x="17891" y="4898"/>
                  </a:cubicBezTo>
                  <a:cubicBezTo>
                    <a:pt x="18387" y="3778"/>
                    <a:pt x="18899" y="2664"/>
                    <a:pt x="19378" y="1537"/>
                  </a:cubicBezTo>
                  <a:cubicBezTo>
                    <a:pt x="19565" y="1097"/>
                    <a:pt x="19681" y="626"/>
                    <a:pt x="198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4"/>
            <p:cNvSpPr/>
            <p:nvPr/>
          </p:nvSpPr>
          <p:spPr>
            <a:xfrm>
              <a:off x="1101450" y="4345500"/>
              <a:ext cx="31850" cy="53700"/>
            </a:xfrm>
            <a:custGeom>
              <a:rect b="b" l="l" r="r" t="t"/>
              <a:pathLst>
                <a:path extrusionOk="0" h="2148" w="1274">
                  <a:moveTo>
                    <a:pt x="1274" y="1"/>
                  </a:moveTo>
                  <a:lnTo>
                    <a:pt x="1274" y="1"/>
                  </a:lnTo>
                  <a:cubicBezTo>
                    <a:pt x="791" y="694"/>
                    <a:pt x="414" y="1437"/>
                    <a:pt x="0" y="2148"/>
                  </a:cubicBezTo>
                  <a:lnTo>
                    <a:pt x="311" y="2148"/>
                  </a:lnTo>
                  <a:cubicBezTo>
                    <a:pt x="528" y="1742"/>
                    <a:pt x="741" y="1331"/>
                    <a:pt x="962" y="927"/>
                  </a:cubicBezTo>
                  <a:cubicBezTo>
                    <a:pt x="1050" y="768"/>
                    <a:pt x="1102" y="587"/>
                    <a:pt x="1161" y="413"/>
                  </a:cubicBezTo>
                  <a:cubicBezTo>
                    <a:pt x="1208" y="279"/>
                    <a:pt x="1236" y="137"/>
                    <a:pt x="1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4"/>
            <p:cNvSpPr/>
            <p:nvPr/>
          </p:nvSpPr>
          <p:spPr>
            <a:xfrm>
              <a:off x="2000300" y="4217900"/>
              <a:ext cx="206225" cy="181300"/>
            </a:xfrm>
            <a:custGeom>
              <a:rect b="b" l="l" r="r" t="t"/>
              <a:pathLst>
                <a:path extrusionOk="0" h="7252" w="8249">
                  <a:moveTo>
                    <a:pt x="8248" y="1"/>
                  </a:moveTo>
                  <a:cubicBezTo>
                    <a:pt x="8239" y="14"/>
                    <a:pt x="8227" y="25"/>
                    <a:pt x="8217" y="37"/>
                  </a:cubicBezTo>
                  <a:cubicBezTo>
                    <a:pt x="6800" y="1816"/>
                    <a:pt x="5364" y="3572"/>
                    <a:pt x="3609" y="5037"/>
                  </a:cubicBezTo>
                  <a:cubicBezTo>
                    <a:pt x="2514" y="5951"/>
                    <a:pt x="1289" y="6664"/>
                    <a:pt x="0" y="7252"/>
                  </a:cubicBezTo>
                  <a:lnTo>
                    <a:pt x="1326" y="7252"/>
                  </a:lnTo>
                  <a:cubicBezTo>
                    <a:pt x="2911" y="6377"/>
                    <a:pt x="4296" y="5272"/>
                    <a:pt x="5551" y="4005"/>
                  </a:cubicBezTo>
                  <a:cubicBezTo>
                    <a:pt x="6522" y="3023"/>
                    <a:pt x="7367" y="1917"/>
                    <a:pt x="8248" y="846"/>
                  </a:cubicBezTo>
                  <a:lnTo>
                    <a:pt x="8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4"/>
            <p:cNvSpPr/>
            <p:nvPr/>
          </p:nvSpPr>
          <p:spPr>
            <a:xfrm>
              <a:off x="1123925" y="4030675"/>
              <a:ext cx="30025" cy="29275"/>
            </a:xfrm>
            <a:custGeom>
              <a:rect b="b" l="l" r="r" t="t"/>
              <a:pathLst>
                <a:path extrusionOk="0" h="1171" w="1201">
                  <a:moveTo>
                    <a:pt x="0" y="1"/>
                  </a:moveTo>
                  <a:cubicBezTo>
                    <a:pt x="400" y="390"/>
                    <a:pt x="800" y="780"/>
                    <a:pt x="1200" y="1171"/>
                  </a:cubicBezTo>
                  <a:cubicBezTo>
                    <a:pt x="1020" y="551"/>
                    <a:pt x="486" y="30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4"/>
            <p:cNvSpPr/>
            <p:nvPr/>
          </p:nvSpPr>
          <p:spPr>
            <a:xfrm>
              <a:off x="1677050" y="4095350"/>
              <a:ext cx="529500" cy="303850"/>
            </a:xfrm>
            <a:custGeom>
              <a:rect b="b" l="l" r="r" t="t"/>
              <a:pathLst>
                <a:path extrusionOk="0" h="12154" w="21180">
                  <a:moveTo>
                    <a:pt x="21180" y="0"/>
                  </a:moveTo>
                  <a:cubicBezTo>
                    <a:pt x="20620" y="49"/>
                    <a:pt x="20063" y="101"/>
                    <a:pt x="19506" y="161"/>
                  </a:cubicBezTo>
                  <a:cubicBezTo>
                    <a:pt x="18935" y="224"/>
                    <a:pt x="18368" y="397"/>
                    <a:pt x="17819" y="582"/>
                  </a:cubicBezTo>
                  <a:cubicBezTo>
                    <a:pt x="16419" y="1055"/>
                    <a:pt x="15073" y="1646"/>
                    <a:pt x="13747" y="2307"/>
                  </a:cubicBezTo>
                  <a:cubicBezTo>
                    <a:pt x="12141" y="3106"/>
                    <a:pt x="10656" y="4080"/>
                    <a:pt x="9220" y="5131"/>
                  </a:cubicBezTo>
                  <a:cubicBezTo>
                    <a:pt x="8283" y="5817"/>
                    <a:pt x="7479" y="6680"/>
                    <a:pt x="6565" y="7404"/>
                  </a:cubicBezTo>
                  <a:cubicBezTo>
                    <a:pt x="4954" y="8676"/>
                    <a:pt x="3351" y="9968"/>
                    <a:pt x="1661" y="11128"/>
                  </a:cubicBezTo>
                  <a:cubicBezTo>
                    <a:pt x="1122" y="11497"/>
                    <a:pt x="566" y="11834"/>
                    <a:pt x="1" y="12154"/>
                  </a:cubicBezTo>
                  <a:lnTo>
                    <a:pt x="1041" y="12154"/>
                  </a:lnTo>
                  <a:cubicBezTo>
                    <a:pt x="1360" y="11968"/>
                    <a:pt x="1683" y="11790"/>
                    <a:pt x="1995" y="11587"/>
                  </a:cubicBezTo>
                  <a:cubicBezTo>
                    <a:pt x="3202" y="10802"/>
                    <a:pt x="4357" y="9927"/>
                    <a:pt x="5476" y="9022"/>
                  </a:cubicBezTo>
                  <a:cubicBezTo>
                    <a:pt x="6832" y="7924"/>
                    <a:pt x="8101" y="6719"/>
                    <a:pt x="9459" y="5625"/>
                  </a:cubicBezTo>
                  <a:cubicBezTo>
                    <a:pt x="10219" y="5010"/>
                    <a:pt x="11100" y="4548"/>
                    <a:pt x="11896" y="3973"/>
                  </a:cubicBezTo>
                  <a:cubicBezTo>
                    <a:pt x="13049" y="3140"/>
                    <a:pt x="14362" y="2612"/>
                    <a:pt x="15611" y="1961"/>
                  </a:cubicBezTo>
                  <a:cubicBezTo>
                    <a:pt x="15935" y="1793"/>
                    <a:pt x="16284" y="1664"/>
                    <a:pt x="16634" y="1554"/>
                  </a:cubicBezTo>
                  <a:cubicBezTo>
                    <a:pt x="17705" y="1214"/>
                    <a:pt x="18765" y="817"/>
                    <a:pt x="19860" y="579"/>
                  </a:cubicBezTo>
                  <a:cubicBezTo>
                    <a:pt x="20297" y="485"/>
                    <a:pt x="20738" y="415"/>
                    <a:pt x="21180" y="363"/>
                  </a:cubicBezTo>
                  <a:lnTo>
                    <a:pt x="211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a:off x="1366850" y="3372600"/>
              <a:ext cx="288575" cy="1026600"/>
            </a:xfrm>
            <a:custGeom>
              <a:rect b="b" l="l" r="r" t="t"/>
              <a:pathLst>
                <a:path extrusionOk="0" h="41064" w="11543">
                  <a:moveTo>
                    <a:pt x="834" y="0"/>
                  </a:moveTo>
                  <a:cubicBezTo>
                    <a:pt x="437" y="284"/>
                    <a:pt x="244" y="698"/>
                    <a:pt x="1" y="1220"/>
                  </a:cubicBezTo>
                  <a:cubicBezTo>
                    <a:pt x="265" y="1098"/>
                    <a:pt x="413" y="1030"/>
                    <a:pt x="613" y="937"/>
                  </a:cubicBezTo>
                  <a:cubicBezTo>
                    <a:pt x="1014" y="2549"/>
                    <a:pt x="1700" y="3987"/>
                    <a:pt x="2429" y="5405"/>
                  </a:cubicBezTo>
                  <a:cubicBezTo>
                    <a:pt x="2512" y="5569"/>
                    <a:pt x="2557" y="5752"/>
                    <a:pt x="2637" y="5918"/>
                  </a:cubicBezTo>
                  <a:cubicBezTo>
                    <a:pt x="3285" y="7239"/>
                    <a:pt x="3872" y="8597"/>
                    <a:pt x="4605" y="9869"/>
                  </a:cubicBezTo>
                  <a:cubicBezTo>
                    <a:pt x="5829" y="11996"/>
                    <a:pt x="7133" y="14077"/>
                    <a:pt x="8437" y="16155"/>
                  </a:cubicBezTo>
                  <a:cubicBezTo>
                    <a:pt x="9490" y="17831"/>
                    <a:pt x="10030" y="19665"/>
                    <a:pt x="10273" y="21607"/>
                  </a:cubicBezTo>
                  <a:cubicBezTo>
                    <a:pt x="10399" y="22613"/>
                    <a:pt x="10544" y="23617"/>
                    <a:pt x="10631" y="24626"/>
                  </a:cubicBezTo>
                  <a:cubicBezTo>
                    <a:pt x="10700" y="25417"/>
                    <a:pt x="10730" y="26216"/>
                    <a:pt x="10709" y="27010"/>
                  </a:cubicBezTo>
                  <a:cubicBezTo>
                    <a:pt x="10675" y="28301"/>
                    <a:pt x="10407" y="29560"/>
                    <a:pt x="10141" y="30825"/>
                  </a:cubicBezTo>
                  <a:cubicBezTo>
                    <a:pt x="9830" y="32301"/>
                    <a:pt x="9559" y="33786"/>
                    <a:pt x="8983" y="35184"/>
                  </a:cubicBezTo>
                  <a:cubicBezTo>
                    <a:pt x="8339" y="36744"/>
                    <a:pt x="7623" y="38246"/>
                    <a:pt x="6299" y="39405"/>
                  </a:cubicBezTo>
                  <a:cubicBezTo>
                    <a:pt x="5706" y="39926"/>
                    <a:pt x="5150" y="40488"/>
                    <a:pt x="4605" y="41064"/>
                  </a:cubicBezTo>
                  <a:lnTo>
                    <a:pt x="5419" y="41064"/>
                  </a:lnTo>
                  <a:cubicBezTo>
                    <a:pt x="5717" y="40784"/>
                    <a:pt x="6014" y="40506"/>
                    <a:pt x="6308" y="40222"/>
                  </a:cubicBezTo>
                  <a:cubicBezTo>
                    <a:pt x="7010" y="39538"/>
                    <a:pt x="7819" y="38938"/>
                    <a:pt x="8299" y="38065"/>
                  </a:cubicBezTo>
                  <a:cubicBezTo>
                    <a:pt x="9216" y="36398"/>
                    <a:pt x="9999" y="34667"/>
                    <a:pt x="10399" y="32793"/>
                  </a:cubicBezTo>
                  <a:cubicBezTo>
                    <a:pt x="10559" y="32047"/>
                    <a:pt x="10604" y="31273"/>
                    <a:pt x="10819" y="30545"/>
                  </a:cubicBezTo>
                  <a:cubicBezTo>
                    <a:pt x="11402" y="28574"/>
                    <a:pt x="11542" y="26577"/>
                    <a:pt x="11311" y="24543"/>
                  </a:cubicBezTo>
                  <a:cubicBezTo>
                    <a:pt x="11202" y="23596"/>
                    <a:pt x="11060" y="22650"/>
                    <a:pt x="10998" y="21698"/>
                  </a:cubicBezTo>
                  <a:lnTo>
                    <a:pt x="10998" y="21700"/>
                  </a:lnTo>
                  <a:cubicBezTo>
                    <a:pt x="10902" y="20203"/>
                    <a:pt x="10431" y="18803"/>
                    <a:pt x="9846" y="17461"/>
                  </a:cubicBezTo>
                  <a:cubicBezTo>
                    <a:pt x="8748" y="14943"/>
                    <a:pt x="7112" y="12730"/>
                    <a:pt x="5638" y="10430"/>
                  </a:cubicBezTo>
                  <a:cubicBezTo>
                    <a:pt x="4908" y="9291"/>
                    <a:pt x="4266" y="8112"/>
                    <a:pt x="3650" y="6915"/>
                  </a:cubicBezTo>
                  <a:cubicBezTo>
                    <a:pt x="3117" y="5878"/>
                    <a:pt x="2640" y="4812"/>
                    <a:pt x="2151" y="3754"/>
                  </a:cubicBezTo>
                  <a:cubicBezTo>
                    <a:pt x="1932" y="3281"/>
                    <a:pt x="1712" y="2808"/>
                    <a:pt x="1544" y="2317"/>
                  </a:cubicBezTo>
                  <a:cubicBezTo>
                    <a:pt x="1290" y="1569"/>
                    <a:pt x="1077" y="805"/>
                    <a:pt x="8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4"/>
            <p:cNvSpPr/>
            <p:nvPr/>
          </p:nvSpPr>
          <p:spPr>
            <a:xfrm>
              <a:off x="1425025" y="3692150"/>
              <a:ext cx="152125" cy="707050"/>
            </a:xfrm>
            <a:custGeom>
              <a:rect b="b" l="l" r="r" t="t"/>
              <a:pathLst>
                <a:path extrusionOk="0" h="28282" w="6085">
                  <a:moveTo>
                    <a:pt x="1023" y="0"/>
                  </a:moveTo>
                  <a:cubicBezTo>
                    <a:pt x="975" y="20"/>
                    <a:pt x="928" y="41"/>
                    <a:pt x="880" y="60"/>
                  </a:cubicBezTo>
                  <a:cubicBezTo>
                    <a:pt x="979" y="334"/>
                    <a:pt x="1054" y="620"/>
                    <a:pt x="1182" y="880"/>
                  </a:cubicBezTo>
                  <a:cubicBezTo>
                    <a:pt x="1794" y="2118"/>
                    <a:pt x="2411" y="3351"/>
                    <a:pt x="3184" y="4504"/>
                  </a:cubicBezTo>
                  <a:cubicBezTo>
                    <a:pt x="3572" y="5085"/>
                    <a:pt x="3839" y="5749"/>
                    <a:pt x="4131" y="6390"/>
                  </a:cubicBezTo>
                  <a:cubicBezTo>
                    <a:pt x="4751" y="7743"/>
                    <a:pt x="4979" y="9199"/>
                    <a:pt x="5247" y="10649"/>
                  </a:cubicBezTo>
                  <a:cubicBezTo>
                    <a:pt x="5360" y="11267"/>
                    <a:pt x="5433" y="11867"/>
                    <a:pt x="5293" y="12471"/>
                  </a:cubicBezTo>
                  <a:cubicBezTo>
                    <a:pt x="5086" y="13369"/>
                    <a:pt x="4863" y="14264"/>
                    <a:pt x="4605" y="15146"/>
                  </a:cubicBezTo>
                  <a:cubicBezTo>
                    <a:pt x="4355" y="16001"/>
                    <a:pt x="4005" y="16826"/>
                    <a:pt x="3782" y="17686"/>
                  </a:cubicBezTo>
                  <a:cubicBezTo>
                    <a:pt x="3268" y="19673"/>
                    <a:pt x="2803" y="21671"/>
                    <a:pt x="2320" y="23665"/>
                  </a:cubicBezTo>
                  <a:cubicBezTo>
                    <a:pt x="1969" y="25114"/>
                    <a:pt x="1361" y="26437"/>
                    <a:pt x="475" y="27643"/>
                  </a:cubicBezTo>
                  <a:cubicBezTo>
                    <a:pt x="322" y="27852"/>
                    <a:pt x="143" y="28056"/>
                    <a:pt x="0" y="28282"/>
                  </a:cubicBezTo>
                  <a:lnTo>
                    <a:pt x="298" y="28282"/>
                  </a:lnTo>
                  <a:cubicBezTo>
                    <a:pt x="408" y="28141"/>
                    <a:pt x="517" y="27998"/>
                    <a:pt x="641" y="27870"/>
                  </a:cubicBezTo>
                  <a:cubicBezTo>
                    <a:pt x="1629" y="26847"/>
                    <a:pt x="2229" y="25592"/>
                    <a:pt x="2674" y="24288"/>
                  </a:cubicBezTo>
                  <a:cubicBezTo>
                    <a:pt x="3127" y="22963"/>
                    <a:pt x="3381" y="21569"/>
                    <a:pt x="3739" y="20211"/>
                  </a:cubicBezTo>
                  <a:cubicBezTo>
                    <a:pt x="4005" y="19201"/>
                    <a:pt x="4286" y="18195"/>
                    <a:pt x="4581" y="17193"/>
                  </a:cubicBezTo>
                  <a:cubicBezTo>
                    <a:pt x="4970" y="15870"/>
                    <a:pt x="5448" y="14567"/>
                    <a:pt x="5754" y="13225"/>
                  </a:cubicBezTo>
                  <a:cubicBezTo>
                    <a:pt x="5933" y="12438"/>
                    <a:pt x="6084" y="11602"/>
                    <a:pt x="5797" y="10770"/>
                  </a:cubicBezTo>
                  <a:cubicBezTo>
                    <a:pt x="5648" y="10340"/>
                    <a:pt x="5594" y="9877"/>
                    <a:pt x="5512" y="9426"/>
                  </a:cubicBezTo>
                  <a:cubicBezTo>
                    <a:pt x="5196" y="7686"/>
                    <a:pt x="4587" y="6064"/>
                    <a:pt x="3654" y="4558"/>
                  </a:cubicBezTo>
                  <a:cubicBezTo>
                    <a:pt x="2946" y="3412"/>
                    <a:pt x="2265" y="2251"/>
                    <a:pt x="1582" y="1091"/>
                  </a:cubicBezTo>
                  <a:cubicBezTo>
                    <a:pt x="1376" y="739"/>
                    <a:pt x="1208" y="364"/>
                    <a:pt x="10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1789525" y="4291325"/>
              <a:ext cx="146950" cy="107875"/>
            </a:xfrm>
            <a:custGeom>
              <a:rect b="b" l="l" r="r" t="t"/>
              <a:pathLst>
                <a:path extrusionOk="0" h="4315" w="5878">
                  <a:moveTo>
                    <a:pt x="5878" y="1"/>
                  </a:moveTo>
                  <a:cubicBezTo>
                    <a:pt x="5252" y="47"/>
                    <a:pt x="4918" y="377"/>
                    <a:pt x="4580" y="617"/>
                  </a:cubicBezTo>
                  <a:cubicBezTo>
                    <a:pt x="3933" y="1079"/>
                    <a:pt x="3335" y="1610"/>
                    <a:pt x="2720" y="2115"/>
                  </a:cubicBezTo>
                  <a:cubicBezTo>
                    <a:pt x="1843" y="2834"/>
                    <a:pt x="1010" y="3616"/>
                    <a:pt x="82" y="4262"/>
                  </a:cubicBezTo>
                  <a:cubicBezTo>
                    <a:pt x="55" y="4282"/>
                    <a:pt x="26" y="4297"/>
                    <a:pt x="1" y="4315"/>
                  </a:cubicBezTo>
                  <a:lnTo>
                    <a:pt x="929" y="4315"/>
                  </a:lnTo>
                  <a:cubicBezTo>
                    <a:pt x="1193" y="4109"/>
                    <a:pt x="1457" y="3900"/>
                    <a:pt x="1691" y="3665"/>
                  </a:cubicBezTo>
                  <a:cubicBezTo>
                    <a:pt x="2885" y="2462"/>
                    <a:pt x="4202" y="1413"/>
                    <a:pt x="5530" y="372"/>
                  </a:cubicBezTo>
                  <a:cubicBezTo>
                    <a:pt x="5621" y="301"/>
                    <a:pt x="5690" y="204"/>
                    <a:pt x="58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2" name="Shape 472"/>
        <p:cNvGrpSpPr/>
        <p:nvPr/>
      </p:nvGrpSpPr>
      <p:grpSpPr>
        <a:xfrm>
          <a:off x="0" y="0"/>
          <a:ext cx="0" cy="0"/>
          <a:chOff x="0" y="0"/>
          <a:chExt cx="0" cy="0"/>
        </a:xfrm>
      </p:grpSpPr>
      <p:sp>
        <p:nvSpPr>
          <p:cNvPr id="473" name="Google Shape;473;p35"/>
          <p:cNvSpPr txBox="1"/>
          <p:nvPr>
            <p:ph type="title"/>
          </p:nvPr>
        </p:nvSpPr>
        <p:spPr>
          <a:xfrm>
            <a:off x="1239950" y="627175"/>
            <a:ext cx="6051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augmentation</a:t>
            </a:r>
            <a:endParaRPr/>
          </a:p>
        </p:txBody>
      </p:sp>
      <p:grpSp>
        <p:nvGrpSpPr>
          <p:cNvPr id="474" name="Google Shape;474;p35"/>
          <p:cNvGrpSpPr/>
          <p:nvPr/>
        </p:nvGrpSpPr>
        <p:grpSpPr>
          <a:xfrm rot="-5400000">
            <a:off x="7361294" y="2975182"/>
            <a:ext cx="636620" cy="2928773"/>
            <a:chOff x="1999725" y="893050"/>
            <a:chExt cx="411200" cy="1891850"/>
          </a:xfrm>
        </p:grpSpPr>
        <p:sp>
          <p:nvSpPr>
            <p:cNvPr id="475" name="Google Shape;475;p35"/>
            <p:cNvSpPr/>
            <p:nvPr/>
          </p:nvSpPr>
          <p:spPr>
            <a:xfrm>
              <a:off x="2361925" y="1835450"/>
              <a:ext cx="11675" cy="39100"/>
            </a:xfrm>
            <a:custGeom>
              <a:rect b="b" l="l" r="r" t="t"/>
              <a:pathLst>
                <a:path extrusionOk="0" h="1564" w="467">
                  <a:moveTo>
                    <a:pt x="359" y="1"/>
                  </a:moveTo>
                  <a:lnTo>
                    <a:pt x="359" y="1"/>
                  </a:lnTo>
                  <a:cubicBezTo>
                    <a:pt x="269" y="520"/>
                    <a:pt x="0" y="1014"/>
                    <a:pt x="131" y="1563"/>
                  </a:cubicBezTo>
                  <a:cubicBezTo>
                    <a:pt x="466" y="1082"/>
                    <a:pt x="384" y="536"/>
                    <a:pt x="3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5"/>
            <p:cNvSpPr/>
            <p:nvPr/>
          </p:nvSpPr>
          <p:spPr>
            <a:xfrm>
              <a:off x="2364775" y="1875200"/>
              <a:ext cx="550" cy="950"/>
            </a:xfrm>
            <a:custGeom>
              <a:rect b="b" l="l" r="r" t="t"/>
              <a:pathLst>
                <a:path extrusionOk="0" h="38" w="22">
                  <a:moveTo>
                    <a:pt x="0" y="0"/>
                  </a:moveTo>
                  <a:lnTo>
                    <a:pt x="0" y="0"/>
                  </a:lnTo>
                  <a:cubicBezTo>
                    <a:pt x="2" y="12"/>
                    <a:pt x="6" y="24"/>
                    <a:pt x="8" y="38"/>
                  </a:cubicBezTo>
                  <a:cubicBezTo>
                    <a:pt x="12" y="29"/>
                    <a:pt x="17" y="21"/>
                    <a:pt x="21" y="12"/>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5"/>
            <p:cNvSpPr/>
            <p:nvPr/>
          </p:nvSpPr>
          <p:spPr>
            <a:xfrm>
              <a:off x="2262050" y="1974750"/>
              <a:ext cx="975" cy="1575"/>
            </a:xfrm>
            <a:custGeom>
              <a:rect b="b" l="l" r="r" t="t"/>
              <a:pathLst>
                <a:path extrusionOk="0" h="63" w="39">
                  <a:moveTo>
                    <a:pt x="30" y="0"/>
                  </a:moveTo>
                  <a:cubicBezTo>
                    <a:pt x="25" y="9"/>
                    <a:pt x="21" y="18"/>
                    <a:pt x="16" y="26"/>
                  </a:cubicBezTo>
                  <a:cubicBezTo>
                    <a:pt x="12" y="38"/>
                    <a:pt x="6" y="50"/>
                    <a:pt x="1" y="62"/>
                  </a:cubicBezTo>
                  <a:cubicBezTo>
                    <a:pt x="13" y="54"/>
                    <a:pt x="28" y="48"/>
                    <a:pt x="39" y="41"/>
                  </a:cubicBezTo>
                  <a:cubicBezTo>
                    <a:pt x="34" y="27"/>
                    <a:pt x="34" y="14"/>
                    <a:pt x="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5"/>
            <p:cNvSpPr/>
            <p:nvPr/>
          </p:nvSpPr>
          <p:spPr>
            <a:xfrm>
              <a:off x="2364775" y="1874550"/>
              <a:ext cx="550" cy="975"/>
            </a:xfrm>
            <a:custGeom>
              <a:rect b="b" l="l" r="r" t="t"/>
              <a:pathLst>
                <a:path extrusionOk="0" h="39" w="22">
                  <a:moveTo>
                    <a:pt x="17" y="1"/>
                  </a:moveTo>
                  <a:cubicBezTo>
                    <a:pt x="11" y="8"/>
                    <a:pt x="6" y="17"/>
                    <a:pt x="0" y="26"/>
                  </a:cubicBezTo>
                  <a:lnTo>
                    <a:pt x="21" y="38"/>
                  </a:lnTo>
                  <a:cubicBezTo>
                    <a:pt x="17" y="25"/>
                    <a:pt x="20" y="13"/>
                    <a:pt x="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5"/>
            <p:cNvSpPr/>
            <p:nvPr/>
          </p:nvSpPr>
          <p:spPr>
            <a:xfrm>
              <a:off x="2014875" y="1834925"/>
              <a:ext cx="9150" cy="15450"/>
            </a:xfrm>
            <a:custGeom>
              <a:rect b="b" l="l" r="r" t="t"/>
              <a:pathLst>
                <a:path extrusionOk="0" h="618" w="366">
                  <a:moveTo>
                    <a:pt x="1" y="1"/>
                  </a:moveTo>
                  <a:lnTo>
                    <a:pt x="1" y="1"/>
                  </a:lnTo>
                  <a:cubicBezTo>
                    <a:pt x="112" y="207"/>
                    <a:pt x="223" y="413"/>
                    <a:pt x="334" y="617"/>
                  </a:cubicBezTo>
                  <a:cubicBezTo>
                    <a:pt x="366" y="353"/>
                    <a:pt x="352" y="106"/>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5"/>
            <p:cNvSpPr/>
            <p:nvPr/>
          </p:nvSpPr>
          <p:spPr>
            <a:xfrm>
              <a:off x="2002350" y="1488075"/>
              <a:ext cx="3900" cy="12550"/>
            </a:xfrm>
            <a:custGeom>
              <a:rect b="b" l="l" r="r" t="t"/>
              <a:pathLst>
                <a:path extrusionOk="0" h="502" w="156">
                  <a:moveTo>
                    <a:pt x="108" y="1"/>
                  </a:moveTo>
                  <a:cubicBezTo>
                    <a:pt x="78" y="4"/>
                    <a:pt x="47" y="5"/>
                    <a:pt x="17" y="7"/>
                  </a:cubicBezTo>
                  <a:cubicBezTo>
                    <a:pt x="11" y="172"/>
                    <a:pt x="7" y="338"/>
                    <a:pt x="1" y="502"/>
                  </a:cubicBezTo>
                  <a:cubicBezTo>
                    <a:pt x="53" y="496"/>
                    <a:pt x="105" y="488"/>
                    <a:pt x="156" y="482"/>
                  </a:cubicBezTo>
                  <a:cubicBezTo>
                    <a:pt x="139" y="321"/>
                    <a:pt x="124" y="162"/>
                    <a:pt x="1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5"/>
            <p:cNvSpPr/>
            <p:nvPr/>
          </p:nvSpPr>
          <p:spPr>
            <a:xfrm>
              <a:off x="1999725" y="1515650"/>
              <a:ext cx="10925" cy="36475"/>
            </a:xfrm>
            <a:custGeom>
              <a:rect b="b" l="l" r="r" t="t"/>
              <a:pathLst>
                <a:path extrusionOk="0" h="1459" w="437">
                  <a:moveTo>
                    <a:pt x="178" y="0"/>
                  </a:moveTo>
                  <a:cubicBezTo>
                    <a:pt x="216" y="486"/>
                    <a:pt x="1" y="993"/>
                    <a:pt x="309" y="1459"/>
                  </a:cubicBezTo>
                  <a:cubicBezTo>
                    <a:pt x="166" y="981"/>
                    <a:pt x="437" y="469"/>
                    <a:pt x="1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a:off x="2194350" y="1725450"/>
              <a:ext cx="525" cy="1300"/>
            </a:xfrm>
            <a:custGeom>
              <a:rect b="b" l="l" r="r" t="t"/>
              <a:pathLst>
                <a:path extrusionOk="0" h="52" w="21">
                  <a:moveTo>
                    <a:pt x="19" y="1"/>
                  </a:moveTo>
                  <a:lnTo>
                    <a:pt x="19" y="1"/>
                  </a:lnTo>
                  <a:cubicBezTo>
                    <a:pt x="11" y="8"/>
                    <a:pt x="10" y="19"/>
                    <a:pt x="2" y="26"/>
                  </a:cubicBezTo>
                  <a:cubicBezTo>
                    <a:pt x="2" y="35"/>
                    <a:pt x="1" y="43"/>
                    <a:pt x="1" y="52"/>
                  </a:cubicBezTo>
                  <a:cubicBezTo>
                    <a:pt x="7" y="46"/>
                    <a:pt x="14" y="41"/>
                    <a:pt x="20" y="37"/>
                  </a:cubicBezTo>
                  <a:cubicBezTo>
                    <a:pt x="17" y="23"/>
                    <a:pt x="20" y="14"/>
                    <a:pt x="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5"/>
            <p:cNvSpPr/>
            <p:nvPr/>
          </p:nvSpPr>
          <p:spPr>
            <a:xfrm>
              <a:off x="2023225" y="1850350"/>
              <a:ext cx="400" cy="850"/>
            </a:xfrm>
            <a:custGeom>
              <a:rect b="b" l="l" r="r" t="t"/>
              <a:pathLst>
                <a:path extrusionOk="0" h="34" w="16">
                  <a:moveTo>
                    <a:pt x="0" y="0"/>
                  </a:moveTo>
                  <a:cubicBezTo>
                    <a:pt x="0" y="6"/>
                    <a:pt x="0" y="11"/>
                    <a:pt x="0" y="17"/>
                  </a:cubicBezTo>
                  <a:cubicBezTo>
                    <a:pt x="2" y="21"/>
                    <a:pt x="3" y="27"/>
                    <a:pt x="3" y="33"/>
                  </a:cubicBezTo>
                  <a:cubicBezTo>
                    <a:pt x="9" y="32"/>
                    <a:pt x="11" y="29"/>
                    <a:pt x="15" y="29"/>
                  </a:cubicBezTo>
                  <a:cubicBezTo>
                    <a:pt x="11" y="20"/>
                    <a:pt x="6" y="9"/>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5"/>
            <p:cNvSpPr/>
            <p:nvPr/>
          </p:nvSpPr>
          <p:spPr>
            <a:xfrm>
              <a:off x="2259575" y="1933200"/>
              <a:ext cx="24875" cy="41575"/>
            </a:xfrm>
            <a:custGeom>
              <a:rect b="b" l="l" r="r" t="t"/>
              <a:pathLst>
                <a:path extrusionOk="0" h="1663" w="995">
                  <a:moveTo>
                    <a:pt x="954" y="1"/>
                  </a:moveTo>
                  <a:lnTo>
                    <a:pt x="954" y="1"/>
                  </a:lnTo>
                  <a:cubicBezTo>
                    <a:pt x="774" y="220"/>
                    <a:pt x="572" y="390"/>
                    <a:pt x="471" y="607"/>
                  </a:cubicBezTo>
                  <a:cubicBezTo>
                    <a:pt x="317" y="942"/>
                    <a:pt x="1" y="1238"/>
                    <a:pt x="129" y="1662"/>
                  </a:cubicBezTo>
                  <a:cubicBezTo>
                    <a:pt x="274" y="1384"/>
                    <a:pt x="432" y="1112"/>
                    <a:pt x="560" y="826"/>
                  </a:cubicBezTo>
                  <a:cubicBezTo>
                    <a:pt x="679" y="556"/>
                    <a:pt x="995" y="365"/>
                    <a:pt x="9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5"/>
            <p:cNvSpPr/>
            <p:nvPr/>
          </p:nvSpPr>
          <p:spPr>
            <a:xfrm>
              <a:off x="2192750" y="1692325"/>
              <a:ext cx="12975" cy="33150"/>
            </a:xfrm>
            <a:custGeom>
              <a:rect b="b" l="l" r="r" t="t"/>
              <a:pathLst>
                <a:path extrusionOk="0" h="1326" w="519">
                  <a:moveTo>
                    <a:pt x="519" y="1"/>
                  </a:moveTo>
                  <a:lnTo>
                    <a:pt x="519" y="1"/>
                  </a:lnTo>
                  <a:cubicBezTo>
                    <a:pt x="284" y="414"/>
                    <a:pt x="0" y="813"/>
                    <a:pt x="83" y="1326"/>
                  </a:cubicBezTo>
                  <a:cubicBezTo>
                    <a:pt x="426" y="948"/>
                    <a:pt x="392" y="449"/>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5"/>
            <p:cNvSpPr/>
            <p:nvPr/>
          </p:nvSpPr>
          <p:spPr>
            <a:xfrm>
              <a:off x="2002050" y="893050"/>
              <a:ext cx="408875" cy="1891850"/>
            </a:xfrm>
            <a:custGeom>
              <a:rect b="b" l="l" r="r" t="t"/>
              <a:pathLst>
                <a:path extrusionOk="0" h="75674" w="16355">
                  <a:moveTo>
                    <a:pt x="12009" y="1280"/>
                  </a:moveTo>
                  <a:cubicBezTo>
                    <a:pt x="12178" y="2146"/>
                    <a:pt x="12075" y="2958"/>
                    <a:pt x="12015" y="3764"/>
                  </a:cubicBezTo>
                  <a:cubicBezTo>
                    <a:pt x="11897" y="5341"/>
                    <a:pt x="11499" y="6874"/>
                    <a:pt x="11186" y="8420"/>
                  </a:cubicBezTo>
                  <a:cubicBezTo>
                    <a:pt x="10950" y="9590"/>
                    <a:pt x="10750" y="10769"/>
                    <a:pt x="10467" y="11928"/>
                  </a:cubicBezTo>
                  <a:cubicBezTo>
                    <a:pt x="10162" y="13187"/>
                    <a:pt x="9787" y="14427"/>
                    <a:pt x="9430" y="15672"/>
                  </a:cubicBezTo>
                  <a:cubicBezTo>
                    <a:pt x="9079" y="16893"/>
                    <a:pt x="8736" y="18116"/>
                    <a:pt x="8342" y="19322"/>
                  </a:cubicBezTo>
                  <a:cubicBezTo>
                    <a:pt x="8017" y="20315"/>
                    <a:pt x="7711" y="21307"/>
                    <a:pt x="7554" y="22342"/>
                  </a:cubicBezTo>
                  <a:cubicBezTo>
                    <a:pt x="7544" y="22412"/>
                    <a:pt x="7488" y="22476"/>
                    <a:pt x="7402" y="22635"/>
                  </a:cubicBezTo>
                  <a:cubicBezTo>
                    <a:pt x="7363" y="22017"/>
                    <a:pt x="7469" y="21506"/>
                    <a:pt x="7535" y="20997"/>
                  </a:cubicBezTo>
                  <a:cubicBezTo>
                    <a:pt x="7610" y="20420"/>
                    <a:pt x="7738" y="19848"/>
                    <a:pt x="7842" y="19275"/>
                  </a:cubicBezTo>
                  <a:cubicBezTo>
                    <a:pt x="8193" y="17327"/>
                    <a:pt x="8553" y="15379"/>
                    <a:pt x="8894" y="13430"/>
                  </a:cubicBezTo>
                  <a:cubicBezTo>
                    <a:pt x="8993" y="12865"/>
                    <a:pt x="9045" y="12292"/>
                    <a:pt x="9124" y="11675"/>
                  </a:cubicBezTo>
                  <a:lnTo>
                    <a:pt x="9124" y="11675"/>
                  </a:lnTo>
                  <a:cubicBezTo>
                    <a:pt x="8702" y="12006"/>
                    <a:pt x="8760" y="12499"/>
                    <a:pt x="8660" y="12895"/>
                  </a:cubicBezTo>
                  <a:cubicBezTo>
                    <a:pt x="8398" y="13925"/>
                    <a:pt x="8237" y="14979"/>
                    <a:pt x="8022" y="16023"/>
                  </a:cubicBezTo>
                  <a:cubicBezTo>
                    <a:pt x="7739" y="17391"/>
                    <a:pt x="7443" y="18758"/>
                    <a:pt x="7157" y="20125"/>
                  </a:cubicBezTo>
                  <a:cubicBezTo>
                    <a:pt x="7017" y="20793"/>
                    <a:pt x="6887" y="21462"/>
                    <a:pt x="6679" y="22131"/>
                  </a:cubicBezTo>
                  <a:cubicBezTo>
                    <a:pt x="6666" y="21766"/>
                    <a:pt x="6639" y="21400"/>
                    <a:pt x="6642" y="21035"/>
                  </a:cubicBezTo>
                  <a:cubicBezTo>
                    <a:pt x="6651" y="19405"/>
                    <a:pt x="6560" y="17767"/>
                    <a:pt x="6711" y="16151"/>
                  </a:cubicBezTo>
                  <a:cubicBezTo>
                    <a:pt x="6950" y="13567"/>
                    <a:pt x="7248" y="10976"/>
                    <a:pt x="8225" y="8534"/>
                  </a:cubicBezTo>
                  <a:cubicBezTo>
                    <a:pt x="8744" y="7236"/>
                    <a:pt x="9243" y="5925"/>
                    <a:pt x="9866" y="4675"/>
                  </a:cubicBezTo>
                  <a:cubicBezTo>
                    <a:pt x="10431" y="3540"/>
                    <a:pt x="11150" y="2481"/>
                    <a:pt x="11806" y="1389"/>
                  </a:cubicBezTo>
                  <a:cubicBezTo>
                    <a:pt x="11827" y="1355"/>
                    <a:pt x="11888" y="1343"/>
                    <a:pt x="12009" y="1280"/>
                  </a:cubicBezTo>
                  <a:close/>
                  <a:moveTo>
                    <a:pt x="2099" y="53327"/>
                  </a:moveTo>
                  <a:cubicBezTo>
                    <a:pt x="5034" y="56117"/>
                    <a:pt x="7108" y="59497"/>
                    <a:pt x="8911" y="63099"/>
                  </a:cubicBezTo>
                  <a:cubicBezTo>
                    <a:pt x="7974" y="61824"/>
                    <a:pt x="7036" y="60548"/>
                    <a:pt x="6106" y="59282"/>
                  </a:cubicBezTo>
                  <a:cubicBezTo>
                    <a:pt x="6028" y="59321"/>
                    <a:pt x="6002" y="59326"/>
                    <a:pt x="5990" y="59342"/>
                  </a:cubicBezTo>
                  <a:cubicBezTo>
                    <a:pt x="5978" y="59359"/>
                    <a:pt x="5968" y="59389"/>
                    <a:pt x="5974" y="59408"/>
                  </a:cubicBezTo>
                  <a:cubicBezTo>
                    <a:pt x="5987" y="59457"/>
                    <a:pt x="6004" y="59506"/>
                    <a:pt x="6032" y="59547"/>
                  </a:cubicBezTo>
                  <a:cubicBezTo>
                    <a:pt x="7210" y="61263"/>
                    <a:pt x="8387" y="62978"/>
                    <a:pt x="9539" y="64654"/>
                  </a:cubicBezTo>
                  <a:cubicBezTo>
                    <a:pt x="9159" y="64490"/>
                    <a:pt x="8658" y="64085"/>
                    <a:pt x="8261" y="63687"/>
                  </a:cubicBezTo>
                  <a:cubicBezTo>
                    <a:pt x="6479" y="61900"/>
                    <a:pt x="5193" y="59777"/>
                    <a:pt x="4008" y="57572"/>
                  </a:cubicBezTo>
                  <a:cubicBezTo>
                    <a:pt x="3296" y="56246"/>
                    <a:pt x="2720" y="54864"/>
                    <a:pt x="2090" y="53503"/>
                  </a:cubicBezTo>
                  <a:cubicBezTo>
                    <a:pt x="2072" y="53464"/>
                    <a:pt x="2094" y="53405"/>
                    <a:pt x="2099" y="53327"/>
                  </a:cubicBezTo>
                  <a:close/>
                  <a:moveTo>
                    <a:pt x="4902" y="65215"/>
                  </a:moveTo>
                  <a:cubicBezTo>
                    <a:pt x="5205" y="65571"/>
                    <a:pt x="5475" y="65971"/>
                    <a:pt x="5826" y="66269"/>
                  </a:cubicBezTo>
                  <a:cubicBezTo>
                    <a:pt x="7109" y="67354"/>
                    <a:pt x="8249" y="68576"/>
                    <a:pt x="9345" y="69840"/>
                  </a:cubicBezTo>
                  <a:cubicBezTo>
                    <a:pt x="10109" y="70720"/>
                    <a:pt x="10851" y="71619"/>
                    <a:pt x="11589" y="72522"/>
                  </a:cubicBezTo>
                  <a:cubicBezTo>
                    <a:pt x="11724" y="72687"/>
                    <a:pt x="11792" y="72908"/>
                    <a:pt x="11968" y="73255"/>
                  </a:cubicBezTo>
                  <a:cubicBezTo>
                    <a:pt x="10341" y="72162"/>
                    <a:pt x="9243" y="70771"/>
                    <a:pt x="7969" y="69418"/>
                  </a:cubicBezTo>
                  <a:lnTo>
                    <a:pt x="7969" y="69418"/>
                  </a:lnTo>
                  <a:cubicBezTo>
                    <a:pt x="8117" y="69917"/>
                    <a:pt x="8670" y="70767"/>
                    <a:pt x="9123" y="71216"/>
                  </a:cubicBezTo>
                  <a:cubicBezTo>
                    <a:pt x="9646" y="71735"/>
                    <a:pt x="10162" y="72263"/>
                    <a:pt x="10714" y="72749"/>
                  </a:cubicBezTo>
                  <a:cubicBezTo>
                    <a:pt x="11240" y="73212"/>
                    <a:pt x="11810" y="73627"/>
                    <a:pt x="12303" y="74176"/>
                  </a:cubicBezTo>
                  <a:cubicBezTo>
                    <a:pt x="12172" y="74138"/>
                    <a:pt x="12030" y="74126"/>
                    <a:pt x="11914" y="74061"/>
                  </a:cubicBezTo>
                  <a:cubicBezTo>
                    <a:pt x="10088" y="73042"/>
                    <a:pt x="8544" y="71700"/>
                    <a:pt x="7339" y="69985"/>
                  </a:cubicBezTo>
                  <a:cubicBezTo>
                    <a:pt x="6302" y="68508"/>
                    <a:pt x="5345" y="66979"/>
                    <a:pt x="4514" y="65329"/>
                  </a:cubicBezTo>
                  <a:cubicBezTo>
                    <a:pt x="4647" y="65290"/>
                    <a:pt x="4774" y="65252"/>
                    <a:pt x="4902" y="65215"/>
                  </a:cubicBezTo>
                  <a:close/>
                  <a:moveTo>
                    <a:pt x="12379" y="0"/>
                  </a:moveTo>
                  <a:cubicBezTo>
                    <a:pt x="12159" y="0"/>
                    <a:pt x="12016" y="132"/>
                    <a:pt x="11909" y="305"/>
                  </a:cubicBezTo>
                  <a:cubicBezTo>
                    <a:pt x="11067" y="1668"/>
                    <a:pt x="10196" y="3015"/>
                    <a:pt x="9410" y="4409"/>
                  </a:cubicBezTo>
                  <a:cubicBezTo>
                    <a:pt x="8572" y="5898"/>
                    <a:pt x="7933" y="7487"/>
                    <a:pt x="7443" y="9122"/>
                  </a:cubicBezTo>
                  <a:cubicBezTo>
                    <a:pt x="7093" y="10290"/>
                    <a:pt x="6813" y="11487"/>
                    <a:pt x="6607" y="12689"/>
                  </a:cubicBezTo>
                  <a:cubicBezTo>
                    <a:pt x="6413" y="13814"/>
                    <a:pt x="6336" y="14961"/>
                    <a:pt x="6245" y="16101"/>
                  </a:cubicBezTo>
                  <a:cubicBezTo>
                    <a:pt x="6171" y="17012"/>
                    <a:pt x="6136" y="17927"/>
                    <a:pt x="6111" y="18841"/>
                  </a:cubicBezTo>
                  <a:cubicBezTo>
                    <a:pt x="6096" y="19424"/>
                    <a:pt x="6139" y="20009"/>
                    <a:pt x="6136" y="20593"/>
                  </a:cubicBezTo>
                  <a:cubicBezTo>
                    <a:pt x="6132" y="21862"/>
                    <a:pt x="6099" y="23131"/>
                    <a:pt x="6106" y="24400"/>
                  </a:cubicBezTo>
                  <a:cubicBezTo>
                    <a:pt x="6114" y="25695"/>
                    <a:pt x="6177" y="26988"/>
                    <a:pt x="6175" y="28283"/>
                  </a:cubicBezTo>
                  <a:cubicBezTo>
                    <a:pt x="6175" y="29196"/>
                    <a:pt x="6084" y="30110"/>
                    <a:pt x="6082" y="31025"/>
                  </a:cubicBezTo>
                  <a:cubicBezTo>
                    <a:pt x="6079" y="32425"/>
                    <a:pt x="6123" y="33825"/>
                    <a:pt x="6136" y="35225"/>
                  </a:cubicBezTo>
                  <a:cubicBezTo>
                    <a:pt x="6141" y="35537"/>
                    <a:pt x="6105" y="35852"/>
                    <a:pt x="6087" y="36164"/>
                  </a:cubicBezTo>
                  <a:cubicBezTo>
                    <a:pt x="5896" y="36017"/>
                    <a:pt x="5842" y="35862"/>
                    <a:pt x="5802" y="35703"/>
                  </a:cubicBezTo>
                  <a:cubicBezTo>
                    <a:pt x="5673" y="35161"/>
                    <a:pt x="5554" y="34619"/>
                    <a:pt x="5422" y="34079"/>
                  </a:cubicBezTo>
                  <a:cubicBezTo>
                    <a:pt x="5162" y="33014"/>
                    <a:pt x="4897" y="31949"/>
                    <a:pt x="4634" y="30885"/>
                  </a:cubicBezTo>
                  <a:cubicBezTo>
                    <a:pt x="4407" y="29970"/>
                    <a:pt x="4205" y="29049"/>
                    <a:pt x="3941" y="28146"/>
                  </a:cubicBezTo>
                  <a:cubicBezTo>
                    <a:pt x="3613" y="27026"/>
                    <a:pt x="2962" y="26082"/>
                    <a:pt x="2220" y="25196"/>
                  </a:cubicBezTo>
                  <a:cubicBezTo>
                    <a:pt x="1566" y="24414"/>
                    <a:pt x="995" y="23575"/>
                    <a:pt x="535" y="22666"/>
                  </a:cubicBezTo>
                  <a:cubicBezTo>
                    <a:pt x="398" y="22394"/>
                    <a:pt x="302" y="22101"/>
                    <a:pt x="186" y="21818"/>
                  </a:cubicBezTo>
                  <a:cubicBezTo>
                    <a:pt x="136" y="21826"/>
                    <a:pt x="85" y="21833"/>
                    <a:pt x="35" y="21841"/>
                  </a:cubicBezTo>
                  <a:cubicBezTo>
                    <a:pt x="23" y="22029"/>
                    <a:pt x="1" y="22217"/>
                    <a:pt x="4" y="22403"/>
                  </a:cubicBezTo>
                  <a:cubicBezTo>
                    <a:pt x="8" y="22629"/>
                    <a:pt x="35" y="22853"/>
                    <a:pt x="46" y="22984"/>
                  </a:cubicBezTo>
                  <a:cubicBezTo>
                    <a:pt x="219" y="23101"/>
                    <a:pt x="366" y="23152"/>
                    <a:pt x="434" y="23254"/>
                  </a:cubicBezTo>
                  <a:cubicBezTo>
                    <a:pt x="977" y="24082"/>
                    <a:pt x="1443" y="24967"/>
                    <a:pt x="2052" y="25742"/>
                  </a:cubicBezTo>
                  <a:cubicBezTo>
                    <a:pt x="2912" y="26835"/>
                    <a:pt x="3378" y="28077"/>
                    <a:pt x="3715" y="29394"/>
                  </a:cubicBezTo>
                  <a:cubicBezTo>
                    <a:pt x="4106" y="30922"/>
                    <a:pt x="4505" y="32450"/>
                    <a:pt x="4897" y="33979"/>
                  </a:cubicBezTo>
                  <a:cubicBezTo>
                    <a:pt x="5044" y="34555"/>
                    <a:pt x="5183" y="35133"/>
                    <a:pt x="5326" y="35710"/>
                  </a:cubicBezTo>
                  <a:cubicBezTo>
                    <a:pt x="3921" y="33804"/>
                    <a:pt x="3196" y="31593"/>
                    <a:pt x="2341" y="29441"/>
                  </a:cubicBezTo>
                  <a:lnTo>
                    <a:pt x="2341" y="29441"/>
                  </a:lnTo>
                  <a:cubicBezTo>
                    <a:pt x="2423" y="29982"/>
                    <a:pt x="2556" y="30506"/>
                    <a:pt x="2712" y="31022"/>
                  </a:cubicBezTo>
                  <a:cubicBezTo>
                    <a:pt x="2873" y="31552"/>
                    <a:pt x="3087" y="32070"/>
                    <a:pt x="3228" y="32607"/>
                  </a:cubicBezTo>
                  <a:cubicBezTo>
                    <a:pt x="3363" y="33119"/>
                    <a:pt x="3837" y="33525"/>
                    <a:pt x="3726" y="34235"/>
                  </a:cubicBezTo>
                  <a:cubicBezTo>
                    <a:pt x="3502" y="34011"/>
                    <a:pt x="3326" y="33871"/>
                    <a:pt x="3196" y="33697"/>
                  </a:cubicBezTo>
                  <a:cubicBezTo>
                    <a:pt x="2924" y="33331"/>
                    <a:pt x="2643" y="32967"/>
                    <a:pt x="2428" y="32570"/>
                  </a:cubicBezTo>
                  <a:cubicBezTo>
                    <a:pt x="1700" y="31232"/>
                    <a:pt x="1002" y="29883"/>
                    <a:pt x="735" y="28354"/>
                  </a:cubicBezTo>
                  <a:cubicBezTo>
                    <a:pt x="650" y="27880"/>
                    <a:pt x="620" y="27375"/>
                    <a:pt x="279" y="26972"/>
                  </a:cubicBezTo>
                  <a:lnTo>
                    <a:pt x="279" y="26972"/>
                  </a:lnTo>
                  <a:cubicBezTo>
                    <a:pt x="363" y="27569"/>
                    <a:pt x="500" y="28152"/>
                    <a:pt x="626" y="28737"/>
                  </a:cubicBezTo>
                  <a:cubicBezTo>
                    <a:pt x="825" y="29662"/>
                    <a:pt x="1151" y="30542"/>
                    <a:pt x="1553" y="31391"/>
                  </a:cubicBezTo>
                  <a:cubicBezTo>
                    <a:pt x="2139" y="32632"/>
                    <a:pt x="2960" y="33719"/>
                    <a:pt x="3808" y="34786"/>
                  </a:cubicBezTo>
                  <a:cubicBezTo>
                    <a:pt x="4490" y="35643"/>
                    <a:pt x="5177" y="36494"/>
                    <a:pt x="5875" y="37336"/>
                  </a:cubicBezTo>
                  <a:cubicBezTo>
                    <a:pt x="6100" y="37608"/>
                    <a:pt x="6181" y="37901"/>
                    <a:pt x="6199" y="38247"/>
                  </a:cubicBezTo>
                  <a:cubicBezTo>
                    <a:pt x="6314" y="40380"/>
                    <a:pt x="6411" y="42515"/>
                    <a:pt x="6578" y="44646"/>
                  </a:cubicBezTo>
                  <a:cubicBezTo>
                    <a:pt x="6699" y="46192"/>
                    <a:pt x="6902" y="47732"/>
                    <a:pt x="7099" y="49271"/>
                  </a:cubicBezTo>
                  <a:cubicBezTo>
                    <a:pt x="7196" y="50044"/>
                    <a:pt x="7363" y="50811"/>
                    <a:pt x="7499" y="51580"/>
                  </a:cubicBezTo>
                  <a:cubicBezTo>
                    <a:pt x="7309" y="51404"/>
                    <a:pt x="7192" y="51208"/>
                    <a:pt x="7126" y="50996"/>
                  </a:cubicBezTo>
                  <a:cubicBezTo>
                    <a:pt x="6601" y="49347"/>
                    <a:pt x="6100" y="47689"/>
                    <a:pt x="5563" y="46043"/>
                  </a:cubicBezTo>
                  <a:cubicBezTo>
                    <a:pt x="5186" y="44883"/>
                    <a:pt x="4802" y="43721"/>
                    <a:pt x="4347" y="42590"/>
                  </a:cubicBezTo>
                  <a:cubicBezTo>
                    <a:pt x="4053" y="41864"/>
                    <a:pt x="3608" y="41199"/>
                    <a:pt x="3261" y="40492"/>
                  </a:cubicBezTo>
                  <a:cubicBezTo>
                    <a:pt x="2656" y="39258"/>
                    <a:pt x="2043" y="38028"/>
                    <a:pt x="1264" y="36892"/>
                  </a:cubicBezTo>
                  <a:cubicBezTo>
                    <a:pt x="1016" y="36533"/>
                    <a:pt x="780" y="36133"/>
                    <a:pt x="309" y="35886"/>
                  </a:cubicBezTo>
                  <a:lnTo>
                    <a:pt x="309" y="35886"/>
                  </a:lnTo>
                  <a:cubicBezTo>
                    <a:pt x="219" y="36310"/>
                    <a:pt x="290" y="36680"/>
                    <a:pt x="619" y="36764"/>
                  </a:cubicBezTo>
                  <a:cubicBezTo>
                    <a:pt x="832" y="36819"/>
                    <a:pt x="902" y="36894"/>
                    <a:pt x="986" y="37041"/>
                  </a:cubicBezTo>
                  <a:cubicBezTo>
                    <a:pt x="1535" y="38017"/>
                    <a:pt x="2102" y="38983"/>
                    <a:pt x="2629" y="39969"/>
                  </a:cubicBezTo>
                  <a:cubicBezTo>
                    <a:pt x="3073" y="40798"/>
                    <a:pt x="3538" y="41625"/>
                    <a:pt x="3878" y="42498"/>
                  </a:cubicBezTo>
                  <a:cubicBezTo>
                    <a:pt x="4532" y="44180"/>
                    <a:pt x="5106" y="45892"/>
                    <a:pt x="5709" y="47595"/>
                  </a:cubicBezTo>
                  <a:cubicBezTo>
                    <a:pt x="6067" y="48601"/>
                    <a:pt x="6422" y="49608"/>
                    <a:pt x="6768" y="50617"/>
                  </a:cubicBezTo>
                  <a:cubicBezTo>
                    <a:pt x="6789" y="50682"/>
                    <a:pt x="6727" y="50777"/>
                    <a:pt x="6669" y="50978"/>
                  </a:cubicBezTo>
                  <a:cubicBezTo>
                    <a:pt x="6031" y="49726"/>
                    <a:pt x="5443" y="48599"/>
                    <a:pt x="4879" y="47459"/>
                  </a:cubicBezTo>
                  <a:cubicBezTo>
                    <a:pt x="4312" y="46311"/>
                    <a:pt x="3769" y="45148"/>
                    <a:pt x="3216" y="43992"/>
                  </a:cubicBezTo>
                  <a:lnTo>
                    <a:pt x="3216" y="43992"/>
                  </a:lnTo>
                  <a:cubicBezTo>
                    <a:pt x="3475" y="45052"/>
                    <a:pt x="3760" y="46085"/>
                    <a:pt x="4303" y="47037"/>
                  </a:cubicBezTo>
                  <a:cubicBezTo>
                    <a:pt x="4847" y="47992"/>
                    <a:pt x="5281" y="49010"/>
                    <a:pt x="5778" y="50031"/>
                  </a:cubicBezTo>
                  <a:cubicBezTo>
                    <a:pt x="5705" y="50007"/>
                    <a:pt x="5673" y="50007"/>
                    <a:pt x="5658" y="49990"/>
                  </a:cubicBezTo>
                  <a:cubicBezTo>
                    <a:pt x="5490" y="49801"/>
                    <a:pt x="5324" y="49611"/>
                    <a:pt x="5159" y="49419"/>
                  </a:cubicBezTo>
                  <a:cubicBezTo>
                    <a:pt x="4123" y="48210"/>
                    <a:pt x="3275" y="46876"/>
                    <a:pt x="2720" y="45386"/>
                  </a:cubicBezTo>
                  <a:cubicBezTo>
                    <a:pt x="2078" y="43665"/>
                    <a:pt x="1544" y="41910"/>
                    <a:pt x="1256" y="40089"/>
                  </a:cubicBezTo>
                  <a:cubicBezTo>
                    <a:pt x="1162" y="39494"/>
                    <a:pt x="989" y="38912"/>
                    <a:pt x="850" y="38325"/>
                  </a:cubicBezTo>
                  <a:cubicBezTo>
                    <a:pt x="676" y="38360"/>
                    <a:pt x="720" y="38489"/>
                    <a:pt x="739" y="38607"/>
                  </a:cubicBezTo>
                  <a:cubicBezTo>
                    <a:pt x="1064" y="40513"/>
                    <a:pt x="1299" y="42440"/>
                    <a:pt x="1926" y="44283"/>
                  </a:cubicBezTo>
                  <a:cubicBezTo>
                    <a:pt x="2368" y="45583"/>
                    <a:pt x="2807" y="46889"/>
                    <a:pt x="3623" y="48019"/>
                  </a:cubicBezTo>
                  <a:cubicBezTo>
                    <a:pt x="3981" y="48511"/>
                    <a:pt x="4354" y="48993"/>
                    <a:pt x="4729" y="49473"/>
                  </a:cubicBezTo>
                  <a:cubicBezTo>
                    <a:pt x="5667" y="50673"/>
                    <a:pt x="6614" y="51867"/>
                    <a:pt x="7545" y="53072"/>
                  </a:cubicBezTo>
                  <a:cubicBezTo>
                    <a:pt x="7678" y="53243"/>
                    <a:pt x="7778" y="53461"/>
                    <a:pt x="7827" y="53672"/>
                  </a:cubicBezTo>
                  <a:cubicBezTo>
                    <a:pt x="8102" y="54882"/>
                    <a:pt x="8348" y="56100"/>
                    <a:pt x="8619" y="57311"/>
                  </a:cubicBezTo>
                  <a:cubicBezTo>
                    <a:pt x="8935" y="58727"/>
                    <a:pt x="9251" y="60142"/>
                    <a:pt x="9592" y="61551"/>
                  </a:cubicBezTo>
                  <a:cubicBezTo>
                    <a:pt x="9729" y="62118"/>
                    <a:pt x="9954" y="62664"/>
                    <a:pt x="10102" y="63230"/>
                  </a:cubicBezTo>
                  <a:cubicBezTo>
                    <a:pt x="10225" y="63699"/>
                    <a:pt x="10410" y="64165"/>
                    <a:pt x="10386" y="64792"/>
                  </a:cubicBezTo>
                  <a:cubicBezTo>
                    <a:pt x="10215" y="64603"/>
                    <a:pt x="10114" y="64523"/>
                    <a:pt x="10057" y="64421"/>
                  </a:cubicBezTo>
                  <a:cubicBezTo>
                    <a:pt x="9839" y="64022"/>
                    <a:pt x="9637" y="63615"/>
                    <a:pt x="9425" y="63213"/>
                  </a:cubicBezTo>
                  <a:cubicBezTo>
                    <a:pt x="8953" y="62315"/>
                    <a:pt x="8478" y="61419"/>
                    <a:pt x="8002" y="60524"/>
                  </a:cubicBezTo>
                  <a:cubicBezTo>
                    <a:pt x="7154" y="58927"/>
                    <a:pt x="6263" y="57357"/>
                    <a:pt x="5058" y="55995"/>
                  </a:cubicBezTo>
                  <a:cubicBezTo>
                    <a:pt x="4047" y="54851"/>
                    <a:pt x="3004" y="53733"/>
                    <a:pt x="1968" y="52611"/>
                  </a:cubicBezTo>
                  <a:cubicBezTo>
                    <a:pt x="1858" y="52493"/>
                    <a:pt x="1697" y="52422"/>
                    <a:pt x="1482" y="52276"/>
                  </a:cubicBezTo>
                  <a:cubicBezTo>
                    <a:pt x="1461" y="52487"/>
                    <a:pt x="1408" y="52617"/>
                    <a:pt x="1446" y="52714"/>
                  </a:cubicBezTo>
                  <a:cubicBezTo>
                    <a:pt x="1793" y="53611"/>
                    <a:pt x="2159" y="54502"/>
                    <a:pt x="2512" y="55396"/>
                  </a:cubicBezTo>
                  <a:cubicBezTo>
                    <a:pt x="3102" y="56890"/>
                    <a:pt x="3903" y="58275"/>
                    <a:pt x="4651" y="59690"/>
                  </a:cubicBezTo>
                  <a:cubicBezTo>
                    <a:pt x="5359" y="61031"/>
                    <a:pt x="6285" y="62200"/>
                    <a:pt x="7279" y="63321"/>
                  </a:cubicBezTo>
                  <a:cubicBezTo>
                    <a:pt x="8108" y="64257"/>
                    <a:pt x="9031" y="65093"/>
                    <a:pt x="10145" y="65694"/>
                  </a:cubicBezTo>
                  <a:cubicBezTo>
                    <a:pt x="10766" y="66028"/>
                    <a:pt x="11166" y="66533"/>
                    <a:pt x="11360" y="67231"/>
                  </a:cubicBezTo>
                  <a:cubicBezTo>
                    <a:pt x="11557" y="67941"/>
                    <a:pt x="11798" y="68642"/>
                    <a:pt x="12075" y="69324"/>
                  </a:cubicBezTo>
                  <a:cubicBezTo>
                    <a:pt x="12733" y="70949"/>
                    <a:pt x="13428" y="72559"/>
                    <a:pt x="14100" y="74177"/>
                  </a:cubicBezTo>
                  <a:cubicBezTo>
                    <a:pt x="14154" y="74308"/>
                    <a:pt x="14154" y="74461"/>
                    <a:pt x="14201" y="74725"/>
                  </a:cubicBezTo>
                  <a:cubicBezTo>
                    <a:pt x="13914" y="74522"/>
                    <a:pt x="13681" y="74410"/>
                    <a:pt x="13520" y="74234"/>
                  </a:cubicBezTo>
                  <a:cubicBezTo>
                    <a:pt x="12786" y="73433"/>
                    <a:pt x="12057" y="72624"/>
                    <a:pt x="11353" y="71795"/>
                  </a:cubicBezTo>
                  <a:cubicBezTo>
                    <a:pt x="10828" y="71177"/>
                    <a:pt x="10354" y="70515"/>
                    <a:pt x="9836" y="69891"/>
                  </a:cubicBezTo>
                  <a:cubicBezTo>
                    <a:pt x="9542" y="69539"/>
                    <a:pt x="9189" y="69237"/>
                    <a:pt x="8890" y="68890"/>
                  </a:cubicBezTo>
                  <a:cubicBezTo>
                    <a:pt x="7757" y="67576"/>
                    <a:pt x="6469" y="66422"/>
                    <a:pt x="5166" y="65284"/>
                  </a:cubicBezTo>
                  <a:cubicBezTo>
                    <a:pt x="5102" y="65227"/>
                    <a:pt x="4990" y="65222"/>
                    <a:pt x="4897" y="65198"/>
                  </a:cubicBezTo>
                  <a:cubicBezTo>
                    <a:pt x="4202" y="64356"/>
                    <a:pt x="4094" y="64275"/>
                    <a:pt x="3566" y="64228"/>
                  </a:cubicBezTo>
                  <a:lnTo>
                    <a:pt x="3566" y="64228"/>
                  </a:lnTo>
                  <a:cubicBezTo>
                    <a:pt x="3583" y="64356"/>
                    <a:pt x="3568" y="64488"/>
                    <a:pt x="3617" y="64589"/>
                  </a:cubicBezTo>
                  <a:cubicBezTo>
                    <a:pt x="4020" y="65383"/>
                    <a:pt x="4411" y="66183"/>
                    <a:pt x="4851" y="66957"/>
                  </a:cubicBezTo>
                  <a:cubicBezTo>
                    <a:pt x="5605" y="68285"/>
                    <a:pt x="6431" y="69570"/>
                    <a:pt x="7392" y="70762"/>
                  </a:cubicBezTo>
                  <a:cubicBezTo>
                    <a:pt x="8390" y="72001"/>
                    <a:pt x="9553" y="73052"/>
                    <a:pt x="10915" y="73885"/>
                  </a:cubicBezTo>
                  <a:cubicBezTo>
                    <a:pt x="11422" y="74194"/>
                    <a:pt x="11971" y="74362"/>
                    <a:pt x="12527" y="74547"/>
                  </a:cubicBezTo>
                  <a:cubicBezTo>
                    <a:pt x="13288" y="74800"/>
                    <a:pt x="14010" y="75170"/>
                    <a:pt x="14733" y="75482"/>
                  </a:cubicBezTo>
                  <a:cubicBezTo>
                    <a:pt x="14757" y="75547"/>
                    <a:pt x="14777" y="75609"/>
                    <a:pt x="14798" y="75673"/>
                  </a:cubicBezTo>
                  <a:lnTo>
                    <a:pt x="15318" y="75673"/>
                  </a:lnTo>
                  <a:cubicBezTo>
                    <a:pt x="15263" y="75469"/>
                    <a:pt x="15227" y="75260"/>
                    <a:pt x="15249" y="75040"/>
                  </a:cubicBezTo>
                  <a:lnTo>
                    <a:pt x="15249" y="75039"/>
                  </a:lnTo>
                  <a:cubicBezTo>
                    <a:pt x="15341" y="74156"/>
                    <a:pt x="15409" y="73258"/>
                    <a:pt x="15633" y="72404"/>
                  </a:cubicBezTo>
                  <a:cubicBezTo>
                    <a:pt x="15836" y="71633"/>
                    <a:pt x="16096" y="70875"/>
                    <a:pt x="16354" y="70118"/>
                  </a:cubicBezTo>
                  <a:lnTo>
                    <a:pt x="16354" y="68394"/>
                  </a:lnTo>
                  <a:cubicBezTo>
                    <a:pt x="16225" y="68902"/>
                    <a:pt x="16082" y="69407"/>
                    <a:pt x="15971" y="69920"/>
                  </a:cubicBezTo>
                  <a:cubicBezTo>
                    <a:pt x="15741" y="70983"/>
                    <a:pt x="15341" y="72010"/>
                    <a:pt x="15278" y="73109"/>
                  </a:cubicBezTo>
                  <a:cubicBezTo>
                    <a:pt x="15273" y="73182"/>
                    <a:pt x="15176" y="73246"/>
                    <a:pt x="15024" y="73436"/>
                  </a:cubicBezTo>
                  <a:cubicBezTo>
                    <a:pt x="14926" y="71488"/>
                    <a:pt x="15201" y="69711"/>
                    <a:pt x="15335" y="67921"/>
                  </a:cubicBezTo>
                  <a:lnTo>
                    <a:pt x="15335" y="67921"/>
                  </a:lnTo>
                  <a:cubicBezTo>
                    <a:pt x="15201" y="68353"/>
                    <a:pt x="15176" y="68803"/>
                    <a:pt x="15069" y="69231"/>
                  </a:cubicBezTo>
                  <a:cubicBezTo>
                    <a:pt x="14851" y="70102"/>
                    <a:pt x="14864" y="70982"/>
                    <a:pt x="14830" y="71867"/>
                  </a:cubicBezTo>
                  <a:cubicBezTo>
                    <a:pt x="14804" y="72544"/>
                    <a:pt x="14974" y="73284"/>
                    <a:pt x="14439" y="73891"/>
                  </a:cubicBezTo>
                  <a:cubicBezTo>
                    <a:pt x="14401" y="73828"/>
                    <a:pt x="14360" y="73773"/>
                    <a:pt x="14333" y="73711"/>
                  </a:cubicBezTo>
                  <a:cubicBezTo>
                    <a:pt x="13418" y="71529"/>
                    <a:pt x="12551" y="69329"/>
                    <a:pt x="11751" y="67099"/>
                  </a:cubicBezTo>
                  <a:cubicBezTo>
                    <a:pt x="11248" y="65699"/>
                    <a:pt x="11351" y="64401"/>
                    <a:pt x="11768" y="63072"/>
                  </a:cubicBezTo>
                  <a:cubicBezTo>
                    <a:pt x="12034" y="62224"/>
                    <a:pt x="12386" y="61401"/>
                    <a:pt x="12724" y="60577"/>
                  </a:cubicBezTo>
                  <a:cubicBezTo>
                    <a:pt x="13385" y="58972"/>
                    <a:pt x="13994" y="57347"/>
                    <a:pt x="14227" y="55620"/>
                  </a:cubicBezTo>
                  <a:cubicBezTo>
                    <a:pt x="14407" y="54290"/>
                    <a:pt x="14500" y="52948"/>
                    <a:pt x="14588" y="51604"/>
                  </a:cubicBezTo>
                  <a:cubicBezTo>
                    <a:pt x="14658" y="50517"/>
                    <a:pt x="14648" y="49425"/>
                    <a:pt x="14759" y="48341"/>
                  </a:cubicBezTo>
                  <a:cubicBezTo>
                    <a:pt x="14800" y="47962"/>
                    <a:pt x="14769" y="47611"/>
                    <a:pt x="14592" y="47249"/>
                  </a:cubicBezTo>
                  <a:cubicBezTo>
                    <a:pt x="14243" y="47416"/>
                    <a:pt x="14197" y="47709"/>
                    <a:pt x="14093" y="47957"/>
                  </a:cubicBezTo>
                  <a:cubicBezTo>
                    <a:pt x="13957" y="48286"/>
                    <a:pt x="13837" y="48623"/>
                    <a:pt x="13706" y="48954"/>
                  </a:cubicBezTo>
                  <a:cubicBezTo>
                    <a:pt x="13236" y="50135"/>
                    <a:pt x="12720" y="51299"/>
                    <a:pt x="12303" y="52499"/>
                  </a:cubicBezTo>
                  <a:cubicBezTo>
                    <a:pt x="11738" y="54126"/>
                    <a:pt x="11163" y="55754"/>
                    <a:pt x="11003" y="57497"/>
                  </a:cubicBezTo>
                  <a:cubicBezTo>
                    <a:pt x="10951" y="58045"/>
                    <a:pt x="10866" y="58577"/>
                    <a:pt x="10977" y="59120"/>
                  </a:cubicBezTo>
                  <a:cubicBezTo>
                    <a:pt x="11037" y="59024"/>
                    <a:pt x="11129" y="58930"/>
                    <a:pt x="11135" y="58831"/>
                  </a:cubicBezTo>
                  <a:cubicBezTo>
                    <a:pt x="11216" y="57663"/>
                    <a:pt x="11368" y="56509"/>
                    <a:pt x="11733" y="55390"/>
                  </a:cubicBezTo>
                  <a:cubicBezTo>
                    <a:pt x="12121" y="54207"/>
                    <a:pt x="12479" y="53013"/>
                    <a:pt x="12905" y="51843"/>
                  </a:cubicBezTo>
                  <a:cubicBezTo>
                    <a:pt x="13339" y="50650"/>
                    <a:pt x="13839" y="49481"/>
                    <a:pt x="14314" y="48303"/>
                  </a:cubicBezTo>
                  <a:cubicBezTo>
                    <a:pt x="14339" y="48238"/>
                    <a:pt x="14403" y="48189"/>
                    <a:pt x="14527" y="48035"/>
                  </a:cubicBezTo>
                  <a:lnTo>
                    <a:pt x="14527" y="48035"/>
                  </a:lnTo>
                  <a:cubicBezTo>
                    <a:pt x="14490" y="49014"/>
                    <a:pt x="14478" y="49850"/>
                    <a:pt x="14419" y="50684"/>
                  </a:cubicBezTo>
                  <a:cubicBezTo>
                    <a:pt x="14344" y="51745"/>
                    <a:pt x="14213" y="52802"/>
                    <a:pt x="14139" y="53864"/>
                  </a:cubicBezTo>
                  <a:cubicBezTo>
                    <a:pt x="14073" y="54829"/>
                    <a:pt x="13905" y="55771"/>
                    <a:pt x="13643" y="56700"/>
                  </a:cubicBezTo>
                  <a:cubicBezTo>
                    <a:pt x="13138" y="58494"/>
                    <a:pt x="12407" y="60202"/>
                    <a:pt x="11708" y="61923"/>
                  </a:cubicBezTo>
                  <a:cubicBezTo>
                    <a:pt x="11660" y="62040"/>
                    <a:pt x="11568" y="62139"/>
                    <a:pt x="11497" y="62248"/>
                  </a:cubicBezTo>
                  <a:cubicBezTo>
                    <a:pt x="11592" y="61287"/>
                    <a:pt x="11780" y="60371"/>
                    <a:pt x="11935" y="59451"/>
                  </a:cubicBezTo>
                  <a:cubicBezTo>
                    <a:pt x="12096" y="58499"/>
                    <a:pt x="12195" y="57536"/>
                    <a:pt x="12378" y="56590"/>
                  </a:cubicBezTo>
                  <a:cubicBezTo>
                    <a:pt x="12553" y="55696"/>
                    <a:pt x="12803" y="54816"/>
                    <a:pt x="13019" y="53929"/>
                  </a:cubicBezTo>
                  <a:lnTo>
                    <a:pt x="13019" y="53929"/>
                  </a:lnTo>
                  <a:cubicBezTo>
                    <a:pt x="12569" y="54583"/>
                    <a:pt x="12299" y="55287"/>
                    <a:pt x="12168" y="56043"/>
                  </a:cubicBezTo>
                  <a:cubicBezTo>
                    <a:pt x="12022" y="56896"/>
                    <a:pt x="11861" y="57745"/>
                    <a:pt x="11721" y="58598"/>
                  </a:cubicBezTo>
                  <a:cubicBezTo>
                    <a:pt x="11527" y="59775"/>
                    <a:pt x="11345" y="60954"/>
                    <a:pt x="11156" y="62132"/>
                  </a:cubicBezTo>
                  <a:cubicBezTo>
                    <a:pt x="11141" y="62224"/>
                    <a:pt x="11121" y="62357"/>
                    <a:pt x="11061" y="62391"/>
                  </a:cubicBezTo>
                  <a:cubicBezTo>
                    <a:pt x="10827" y="62518"/>
                    <a:pt x="10864" y="62702"/>
                    <a:pt x="10879" y="62914"/>
                  </a:cubicBezTo>
                  <a:cubicBezTo>
                    <a:pt x="10906" y="63270"/>
                    <a:pt x="10933" y="63634"/>
                    <a:pt x="10790" y="63989"/>
                  </a:cubicBezTo>
                  <a:cubicBezTo>
                    <a:pt x="10670" y="63700"/>
                    <a:pt x="10640" y="63401"/>
                    <a:pt x="10563" y="63115"/>
                  </a:cubicBezTo>
                  <a:cubicBezTo>
                    <a:pt x="10198" y="61742"/>
                    <a:pt x="9787" y="60378"/>
                    <a:pt x="9455" y="58998"/>
                  </a:cubicBezTo>
                  <a:cubicBezTo>
                    <a:pt x="9177" y="57839"/>
                    <a:pt x="9011" y="56651"/>
                    <a:pt x="8738" y="55491"/>
                  </a:cubicBezTo>
                  <a:cubicBezTo>
                    <a:pt x="8575" y="54801"/>
                    <a:pt x="8578" y="54136"/>
                    <a:pt x="8738" y="53461"/>
                  </a:cubicBezTo>
                  <a:cubicBezTo>
                    <a:pt x="8821" y="53115"/>
                    <a:pt x="8947" y="52780"/>
                    <a:pt x="9016" y="52432"/>
                  </a:cubicBezTo>
                  <a:cubicBezTo>
                    <a:pt x="9336" y="50832"/>
                    <a:pt x="10085" y="49417"/>
                    <a:pt x="10884" y="48022"/>
                  </a:cubicBezTo>
                  <a:cubicBezTo>
                    <a:pt x="11589" y="46787"/>
                    <a:pt x="12299" y="45554"/>
                    <a:pt x="13013" y="44324"/>
                  </a:cubicBezTo>
                  <a:cubicBezTo>
                    <a:pt x="13831" y="42916"/>
                    <a:pt x="14206" y="41359"/>
                    <a:pt x="14573" y="39798"/>
                  </a:cubicBezTo>
                  <a:cubicBezTo>
                    <a:pt x="14607" y="39652"/>
                    <a:pt x="14544" y="39483"/>
                    <a:pt x="14517" y="39322"/>
                  </a:cubicBezTo>
                  <a:cubicBezTo>
                    <a:pt x="14476" y="39402"/>
                    <a:pt x="14425" y="39480"/>
                    <a:pt x="14406" y="39565"/>
                  </a:cubicBezTo>
                  <a:cubicBezTo>
                    <a:pt x="14182" y="40556"/>
                    <a:pt x="13944" y="41544"/>
                    <a:pt x="13518" y="42468"/>
                  </a:cubicBezTo>
                  <a:cubicBezTo>
                    <a:pt x="13150" y="43273"/>
                    <a:pt x="12763" y="44073"/>
                    <a:pt x="12327" y="44841"/>
                  </a:cubicBezTo>
                  <a:cubicBezTo>
                    <a:pt x="11502" y="46300"/>
                    <a:pt x="10520" y="47668"/>
                    <a:pt x="9818" y="49199"/>
                  </a:cubicBezTo>
                  <a:cubicBezTo>
                    <a:pt x="9601" y="49671"/>
                    <a:pt x="9357" y="50130"/>
                    <a:pt x="9127" y="50595"/>
                  </a:cubicBezTo>
                  <a:cubicBezTo>
                    <a:pt x="9190" y="49990"/>
                    <a:pt x="9338" y="49411"/>
                    <a:pt x="9514" y="48841"/>
                  </a:cubicBezTo>
                  <a:cubicBezTo>
                    <a:pt x="9684" y="48286"/>
                    <a:pt x="9864" y="47733"/>
                    <a:pt x="10079" y="47193"/>
                  </a:cubicBezTo>
                  <a:cubicBezTo>
                    <a:pt x="10305" y="46629"/>
                    <a:pt x="10587" y="46089"/>
                    <a:pt x="10821" y="45529"/>
                  </a:cubicBezTo>
                  <a:cubicBezTo>
                    <a:pt x="11043" y="44995"/>
                    <a:pt x="11236" y="44447"/>
                    <a:pt x="11442" y="43906"/>
                  </a:cubicBezTo>
                  <a:lnTo>
                    <a:pt x="11442" y="43906"/>
                  </a:lnTo>
                  <a:cubicBezTo>
                    <a:pt x="11196" y="44118"/>
                    <a:pt x="11031" y="44368"/>
                    <a:pt x="10900" y="44635"/>
                  </a:cubicBezTo>
                  <a:cubicBezTo>
                    <a:pt x="10723" y="44996"/>
                    <a:pt x="10563" y="45366"/>
                    <a:pt x="10410" y="45739"/>
                  </a:cubicBezTo>
                  <a:cubicBezTo>
                    <a:pt x="10151" y="46368"/>
                    <a:pt x="9882" y="46995"/>
                    <a:pt x="9657" y="47635"/>
                  </a:cubicBezTo>
                  <a:cubicBezTo>
                    <a:pt x="9431" y="48279"/>
                    <a:pt x="9258" y="48941"/>
                    <a:pt x="9048" y="49590"/>
                  </a:cubicBezTo>
                  <a:cubicBezTo>
                    <a:pt x="9011" y="49705"/>
                    <a:pt x="8909" y="49799"/>
                    <a:pt x="8837" y="49903"/>
                  </a:cubicBezTo>
                  <a:cubicBezTo>
                    <a:pt x="8811" y="48744"/>
                    <a:pt x="8975" y="47643"/>
                    <a:pt x="9231" y="46560"/>
                  </a:cubicBezTo>
                  <a:cubicBezTo>
                    <a:pt x="9345" y="46070"/>
                    <a:pt x="9602" y="45610"/>
                    <a:pt x="9693" y="45118"/>
                  </a:cubicBezTo>
                  <a:cubicBezTo>
                    <a:pt x="9813" y="44467"/>
                    <a:pt x="10175" y="43929"/>
                    <a:pt x="10401" y="43330"/>
                  </a:cubicBezTo>
                  <a:lnTo>
                    <a:pt x="10401" y="43330"/>
                  </a:lnTo>
                  <a:cubicBezTo>
                    <a:pt x="10281" y="43393"/>
                    <a:pt x="10129" y="43441"/>
                    <a:pt x="10079" y="43541"/>
                  </a:cubicBezTo>
                  <a:cubicBezTo>
                    <a:pt x="9875" y="43948"/>
                    <a:pt x="9690" y="44369"/>
                    <a:pt x="9535" y="44798"/>
                  </a:cubicBezTo>
                  <a:cubicBezTo>
                    <a:pt x="9184" y="45777"/>
                    <a:pt x="8858" y="46763"/>
                    <a:pt x="8730" y="47801"/>
                  </a:cubicBezTo>
                  <a:cubicBezTo>
                    <a:pt x="8599" y="48859"/>
                    <a:pt x="8428" y="49917"/>
                    <a:pt x="8359" y="50978"/>
                  </a:cubicBezTo>
                  <a:cubicBezTo>
                    <a:pt x="8332" y="51414"/>
                    <a:pt x="8284" y="51819"/>
                    <a:pt x="8109" y="52293"/>
                  </a:cubicBezTo>
                  <a:cubicBezTo>
                    <a:pt x="8051" y="51963"/>
                    <a:pt x="8002" y="51714"/>
                    <a:pt x="7963" y="51462"/>
                  </a:cubicBezTo>
                  <a:cubicBezTo>
                    <a:pt x="7732" y="49927"/>
                    <a:pt x="7457" y="48395"/>
                    <a:pt x="7282" y="46852"/>
                  </a:cubicBezTo>
                  <a:cubicBezTo>
                    <a:pt x="7045" y="44753"/>
                    <a:pt x="6855" y="42646"/>
                    <a:pt x="6703" y="40536"/>
                  </a:cubicBezTo>
                  <a:cubicBezTo>
                    <a:pt x="6626" y="39483"/>
                    <a:pt x="6593" y="38411"/>
                    <a:pt x="7214" y="37452"/>
                  </a:cubicBezTo>
                  <a:cubicBezTo>
                    <a:pt x="7476" y="37047"/>
                    <a:pt x="7678" y="36605"/>
                    <a:pt x="7900" y="36177"/>
                  </a:cubicBezTo>
                  <a:cubicBezTo>
                    <a:pt x="8345" y="35318"/>
                    <a:pt x="8780" y="34453"/>
                    <a:pt x="9233" y="33599"/>
                  </a:cubicBezTo>
                  <a:cubicBezTo>
                    <a:pt x="10054" y="32047"/>
                    <a:pt x="10887" y="30501"/>
                    <a:pt x="11712" y="28951"/>
                  </a:cubicBezTo>
                  <a:cubicBezTo>
                    <a:pt x="12392" y="27676"/>
                    <a:pt x="13034" y="26378"/>
                    <a:pt x="13754" y="25125"/>
                  </a:cubicBezTo>
                  <a:cubicBezTo>
                    <a:pt x="14747" y="23397"/>
                    <a:pt x="15595" y="21605"/>
                    <a:pt x="16353" y="19767"/>
                  </a:cubicBezTo>
                  <a:lnTo>
                    <a:pt x="16353" y="18808"/>
                  </a:lnTo>
                  <a:cubicBezTo>
                    <a:pt x="16153" y="19294"/>
                    <a:pt x="15932" y="19772"/>
                    <a:pt x="15747" y="20265"/>
                  </a:cubicBezTo>
                  <a:cubicBezTo>
                    <a:pt x="15249" y="21600"/>
                    <a:pt x="14539" y="22832"/>
                    <a:pt x="13869" y="24080"/>
                  </a:cubicBezTo>
                  <a:cubicBezTo>
                    <a:pt x="13112" y="25491"/>
                    <a:pt x="12275" y="26856"/>
                    <a:pt x="11515" y="28265"/>
                  </a:cubicBezTo>
                  <a:cubicBezTo>
                    <a:pt x="10684" y="29808"/>
                    <a:pt x="9905" y="31379"/>
                    <a:pt x="9090" y="32930"/>
                  </a:cubicBezTo>
                  <a:cubicBezTo>
                    <a:pt x="8951" y="33195"/>
                    <a:pt x="8741" y="33420"/>
                    <a:pt x="8563" y="33662"/>
                  </a:cubicBezTo>
                  <a:cubicBezTo>
                    <a:pt x="8396" y="34142"/>
                    <a:pt x="8321" y="34667"/>
                    <a:pt x="7831" y="35196"/>
                  </a:cubicBezTo>
                  <a:cubicBezTo>
                    <a:pt x="7948" y="34494"/>
                    <a:pt x="8138" y="34023"/>
                    <a:pt x="8505" y="33626"/>
                  </a:cubicBezTo>
                  <a:cubicBezTo>
                    <a:pt x="8541" y="33431"/>
                    <a:pt x="8542" y="33220"/>
                    <a:pt x="8619" y="33043"/>
                  </a:cubicBezTo>
                  <a:cubicBezTo>
                    <a:pt x="9075" y="31996"/>
                    <a:pt x="9536" y="30952"/>
                    <a:pt x="10018" y="29918"/>
                  </a:cubicBezTo>
                  <a:cubicBezTo>
                    <a:pt x="10393" y="29113"/>
                    <a:pt x="10809" y="28327"/>
                    <a:pt x="11192" y="27525"/>
                  </a:cubicBezTo>
                  <a:cubicBezTo>
                    <a:pt x="11242" y="27424"/>
                    <a:pt x="11213" y="27288"/>
                    <a:pt x="11228" y="27014"/>
                  </a:cubicBezTo>
                  <a:lnTo>
                    <a:pt x="11228" y="27014"/>
                  </a:lnTo>
                  <a:cubicBezTo>
                    <a:pt x="9637" y="29558"/>
                    <a:pt x="8610" y="32182"/>
                    <a:pt x="7493" y="34773"/>
                  </a:cubicBezTo>
                  <a:cubicBezTo>
                    <a:pt x="7490" y="34492"/>
                    <a:pt x="7571" y="34237"/>
                    <a:pt x="7622" y="33975"/>
                  </a:cubicBezTo>
                  <a:cubicBezTo>
                    <a:pt x="7663" y="33769"/>
                    <a:pt x="7672" y="33557"/>
                    <a:pt x="7691" y="33346"/>
                  </a:cubicBezTo>
                  <a:lnTo>
                    <a:pt x="7691" y="33346"/>
                  </a:lnTo>
                  <a:cubicBezTo>
                    <a:pt x="7657" y="33373"/>
                    <a:pt x="7616" y="33398"/>
                    <a:pt x="7608" y="33431"/>
                  </a:cubicBezTo>
                  <a:cubicBezTo>
                    <a:pt x="7390" y="34312"/>
                    <a:pt x="7177" y="35195"/>
                    <a:pt x="6963" y="36077"/>
                  </a:cubicBezTo>
                  <a:cubicBezTo>
                    <a:pt x="6858" y="36516"/>
                    <a:pt x="6753" y="36957"/>
                    <a:pt x="6648" y="37396"/>
                  </a:cubicBezTo>
                  <a:cubicBezTo>
                    <a:pt x="6551" y="37214"/>
                    <a:pt x="6524" y="37041"/>
                    <a:pt x="6524" y="36867"/>
                  </a:cubicBezTo>
                  <a:cubicBezTo>
                    <a:pt x="6526" y="35706"/>
                    <a:pt x="6530" y="34545"/>
                    <a:pt x="6541" y="33384"/>
                  </a:cubicBezTo>
                  <a:cubicBezTo>
                    <a:pt x="6551" y="32366"/>
                    <a:pt x="6518" y="31343"/>
                    <a:pt x="6604" y="30331"/>
                  </a:cubicBezTo>
                  <a:cubicBezTo>
                    <a:pt x="6694" y="29241"/>
                    <a:pt x="6908" y="28161"/>
                    <a:pt x="7055" y="27076"/>
                  </a:cubicBezTo>
                  <a:cubicBezTo>
                    <a:pt x="7473" y="24014"/>
                    <a:pt x="8291" y="21047"/>
                    <a:pt x="9183" y="18096"/>
                  </a:cubicBezTo>
                  <a:cubicBezTo>
                    <a:pt x="9742" y="16248"/>
                    <a:pt x="10348" y="14412"/>
                    <a:pt x="10824" y="12543"/>
                  </a:cubicBezTo>
                  <a:cubicBezTo>
                    <a:pt x="11365" y="10424"/>
                    <a:pt x="11783" y="8274"/>
                    <a:pt x="12255" y="6138"/>
                  </a:cubicBezTo>
                  <a:cubicBezTo>
                    <a:pt x="12338" y="5765"/>
                    <a:pt x="12470" y="5394"/>
                    <a:pt x="12490" y="5018"/>
                  </a:cubicBezTo>
                  <a:cubicBezTo>
                    <a:pt x="12568" y="3597"/>
                    <a:pt x="12615" y="2176"/>
                    <a:pt x="12661" y="753"/>
                  </a:cubicBezTo>
                  <a:cubicBezTo>
                    <a:pt x="12670" y="510"/>
                    <a:pt x="12625" y="263"/>
                    <a:pt x="12607" y="41"/>
                  </a:cubicBezTo>
                  <a:cubicBezTo>
                    <a:pt x="12523" y="13"/>
                    <a:pt x="12448" y="0"/>
                    <a:pt x="123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5"/>
            <p:cNvSpPr/>
            <p:nvPr/>
          </p:nvSpPr>
          <p:spPr>
            <a:xfrm>
              <a:off x="2233750" y="1340550"/>
              <a:ext cx="177175" cy="276100"/>
            </a:xfrm>
            <a:custGeom>
              <a:rect b="b" l="l" r="r" t="t"/>
              <a:pathLst>
                <a:path extrusionOk="0" h="11044" w="7087">
                  <a:moveTo>
                    <a:pt x="7086" y="1"/>
                  </a:moveTo>
                  <a:cubicBezTo>
                    <a:pt x="7044" y="34"/>
                    <a:pt x="6998" y="64"/>
                    <a:pt x="6962" y="100"/>
                  </a:cubicBezTo>
                  <a:cubicBezTo>
                    <a:pt x="6291" y="786"/>
                    <a:pt x="5593" y="1451"/>
                    <a:pt x="4984" y="2188"/>
                  </a:cubicBezTo>
                  <a:cubicBezTo>
                    <a:pt x="4204" y="3127"/>
                    <a:pt x="3419" y="4081"/>
                    <a:pt x="2781" y="5117"/>
                  </a:cubicBezTo>
                  <a:cubicBezTo>
                    <a:pt x="1810" y="6694"/>
                    <a:pt x="984" y="8361"/>
                    <a:pt x="253" y="10067"/>
                  </a:cubicBezTo>
                  <a:cubicBezTo>
                    <a:pt x="122" y="10373"/>
                    <a:pt x="77" y="10715"/>
                    <a:pt x="1" y="11043"/>
                  </a:cubicBezTo>
                  <a:cubicBezTo>
                    <a:pt x="95" y="10946"/>
                    <a:pt x="214" y="10857"/>
                    <a:pt x="256" y="10741"/>
                  </a:cubicBezTo>
                  <a:cubicBezTo>
                    <a:pt x="760" y="9347"/>
                    <a:pt x="1533" y="8087"/>
                    <a:pt x="2196" y="6773"/>
                  </a:cubicBezTo>
                  <a:cubicBezTo>
                    <a:pt x="2862" y="5452"/>
                    <a:pt x="3632" y="4201"/>
                    <a:pt x="4610" y="3087"/>
                  </a:cubicBezTo>
                  <a:cubicBezTo>
                    <a:pt x="4912" y="2742"/>
                    <a:pt x="5255" y="2427"/>
                    <a:pt x="5518" y="2055"/>
                  </a:cubicBezTo>
                  <a:cubicBezTo>
                    <a:pt x="5933" y="1469"/>
                    <a:pt x="6505" y="1058"/>
                    <a:pt x="7086" y="466"/>
                  </a:cubicBezTo>
                  <a:lnTo>
                    <a:pt x="70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p:nvPr/>
          </p:nvSpPr>
          <p:spPr>
            <a:xfrm>
              <a:off x="2285000" y="1547225"/>
              <a:ext cx="14150" cy="20500"/>
            </a:xfrm>
            <a:custGeom>
              <a:rect b="b" l="l" r="r" t="t"/>
              <a:pathLst>
                <a:path extrusionOk="0" h="820" w="566">
                  <a:moveTo>
                    <a:pt x="566" y="0"/>
                  </a:moveTo>
                  <a:lnTo>
                    <a:pt x="566" y="0"/>
                  </a:lnTo>
                  <a:cubicBezTo>
                    <a:pt x="280" y="152"/>
                    <a:pt x="0" y="309"/>
                    <a:pt x="71" y="820"/>
                  </a:cubicBezTo>
                  <a:cubicBezTo>
                    <a:pt x="282" y="471"/>
                    <a:pt x="424" y="236"/>
                    <a:pt x="5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5"/>
            <p:cNvSpPr/>
            <p:nvPr/>
          </p:nvSpPr>
          <p:spPr>
            <a:xfrm>
              <a:off x="2272450" y="2409600"/>
              <a:ext cx="7150" cy="20850"/>
            </a:xfrm>
            <a:custGeom>
              <a:rect b="b" l="l" r="r" t="t"/>
              <a:pathLst>
                <a:path extrusionOk="0" h="834" w="286">
                  <a:moveTo>
                    <a:pt x="39" y="1"/>
                  </a:moveTo>
                  <a:cubicBezTo>
                    <a:pt x="29" y="229"/>
                    <a:pt x="18" y="459"/>
                    <a:pt x="0" y="834"/>
                  </a:cubicBezTo>
                  <a:cubicBezTo>
                    <a:pt x="286" y="462"/>
                    <a:pt x="98" y="213"/>
                    <a:pt x="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5"/>
            <p:cNvSpPr/>
            <p:nvPr/>
          </p:nvSpPr>
          <p:spPr>
            <a:xfrm>
              <a:off x="2269575" y="2372300"/>
              <a:ext cx="10450" cy="23900"/>
            </a:xfrm>
            <a:custGeom>
              <a:rect b="b" l="l" r="r" t="t"/>
              <a:pathLst>
                <a:path extrusionOk="0" h="956" w="418">
                  <a:moveTo>
                    <a:pt x="273" y="1"/>
                  </a:moveTo>
                  <a:cubicBezTo>
                    <a:pt x="109" y="276"/>
                    <a:pt x="1" y="557"/>
                    <a:pt x="243" y="956"/>
                  </a:cubicBezTo>
                  <a:cubicBezTo>
                    <a:pt x="276" y="581"/>
                    <a:pt x="417" y="300"/>
                    <a:pt x="2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5"/>
            <p:cNvSpPr/>
            <p:nvPr/>
          </p:nvSpPr>
          <p:spPr>
            <a:xfrm>
              <a:off x="2232900" y="1616625"/>
              <a:ext cx="875" cy="1700"/>
            </a:xfrm>
            <a:custGeom>
              <a:rect b="b" l="l" r="r" t="t"/>
              <a:pathLst>
                <a:path extrusionOk="0" h="68" w="35">
                  <a:moveTo>
                    <a:pt x="35" y="0"/>
                  </a:moveTo>
                  <a:lnTo>
                    <a:pt x="35" y="0"/>
                  </a:lnTo>
                  <a:cubicBezTo>
                    <a:pt x="24" y="11"/>
                    <a:pt x="11" y="21"/>
                    <a:pt x="0" y="33"/>
                  </a:cubicBezTo>
                  <a:cubicBezTo>
                    <a:pt x="2" y="44"/>
                    <a:pt x="6" y="56"/>
                    <a:pt x="8" y="68"/>
                  </a:cubicBezTo>
                  <a:cubicBezTo>
                    <a:pt x="14" y="62"/>
                    <a:pt x="18" y="54"/>
                    <a:pt x="24" y="48"/>
                  </a:cubicBezTo>
                  <a:cubicBezTo>
                    <a:pt x="29" y="32"/>
                    <a:pt x="30" y="15"/>
                    <a:pt x="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5"/>
            <p:cNvSpPr/>
            <p:nvPr/>
          </p:nvSpPr>
          <p:spPr>
            <a:xfrm>
              <a:off x="2338725" y="1835425"/>
              <a:ext cx="8850" cy="10050"/>
            </a:xfrm>
            <a:custGeom>
              <a:rect b="b" l="l" r="r" t="t"/>
              <a:pathLst>
                <a:path extrusionOk="0" h="402" w="354">
                  <a:moveTo>
                    <a:pt x="262" y="0"/>
                  </a:moveTo>
                  <a:cubicBezTo>
                    <a:pt x="199" y="97"/>
                    <a:pt x="136" y="194"/>
                    <a:pt x="0" y="402"/>
                  </a:cubicBezTo>
                  <a:cubicBezTo>
                    <a:pt x="160" y="298"/>
                    <a:pt x="221" y="276"/>
                    <a:pt x="256" y="232"/>
                  </a:cubicBezTo>
                  <a:cubicBezTo>
                    <a:pt x="299" y="178"/>
                    <a:pt x="322" y="107"/>
                    <a:pt x="354" y="42"/>
                  </a:cubicBezTo>
                  <a:lnTo>
                    <a:pt x="2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5"/>
            <p:cNvSpPr/>
            <p:nvPr/>
          </p:nvSpPr>
          <p:spPr>
            <a:xfrm>
              <a:off x="2212750" y="1618300"/>
              <a:ext cx="21975" cy="50750"/>
            </a:xfrm>
            <a:custGeom>
              <a:rect b="b" l="l" r="r" t="t"/>
              <a:pathLst>
                <a:path extrusionOk="0" h="2030" w="879">
                  <a:moveTo>
                    <a:pt x="814" y="1"/>
                  </a:moveTo>
                  <a:cubicBezTo>
                    <a:pt x="269" y="563"/>
                    <a:pt x="253" y="1339"/>
                    <a:pt x="0" y="2030"/>
                  </a:cubicBezTo>
                  <a:cubicBezTo>
                    <a:pt x="131" y="1951"/>
                    <a:pt x="232" y="1854"/>
                    <a:pt x="283" y="1733"/>
                  </a:cubicBezTo>
                  <a:cubicBezTo>
                    <a:pt x="481" y="1269"/>
                    <a:pt x="674" y="802"/>
                    <a:pt x="845" y="327"/>
                  </a:cubicBezTo>
                  <a:cubicBezTo>
                    <a:pt x="878" y="234"/>
                    <a:pt x="835" y="114"/>
                    <a:pt x="8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5"/>
            <p:cNvSpPr/>
            <p:nvPr/>
          </p:nvSpPr>
          <p:spPr>
            <a:xfrm>
              <a:off x="2276125" y="2371025"/>
              <a:ext cx="475" cy="1300"/>
            </a:xfrm>
            <a:custGeom>
              <a:rect b="b" l="l" r="r" t="t"/>
              <a:pathLst>
                <a:path extrusionOk="0" h="52" w="19">
                  <a:moveTo>
                    <a:pt x="14" y="1"/>
                  </a:moveTo>
                  <a:cubicBezTo>
                    <a:pt x="11" y="8"/>
                    <a:pt x="5" y="14"/>
                    <a:pt x="0" y="22"/>
                  </a:cubicBezTo>
                  <a:cubicBezTo>
                    <a:pt x="6" y="32"/>
                    <a:pt x="5" y="41"/>
                    <a:pt x="11" y="52"/>
                  </a:cubicBezTo>
                  <a:cubicBezTo>
                    <a:pt x="14" y="47"/>
                    <a:pt x="15" y="41"/>
                    <a:pt x="18" y="37"/>
                  </a:cubicBezTo>
                  <a:cubicBezTo>
                    <a:pt x="15" y="25"/>
                    <a:pt x="17" y="13"/>
                    <a:pt x="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5"/>
            <p:cNvSpPr/>
            <p:nvPr/>
          </p:nvSpPr>
          <p:spPr>
            <a:xfrm>
              <a:off x="2347900" y="2377350"/>
              <a:ext cx="63025" cy="349725"/>
            </a:xfrm>
            <a:custGeom>
              <a:rect b="b" l="l" r="r" t="t"/>
              <a:pathLst>
                <a:path extrusionOk="0" h="13989" w="2521">
                  <a:moveTo>
                    <a:pt x="2520" y="0"/>
                  </a:moveTo>
                  <a:cubicBezTo>
                    <a:pt x="2301" y="100"/>
                    <a:pt x="2250" y="312"/>
                    <a:pt x="2191" y="497"/>
                  </a:cubicBezTo>
                  <a:cubicBezTo>
                    <a:pt x="1940" y="1297"/>
                    <a:pt x="1684" y="2097"/>
                    <a:pt x="1475" y="2909"/>
                  </a:cubicBezTo>
                  <a:cubicBezTo>
                    <a:pt x="1160" y="4140"/>
                    <a:pt x="902" y="5387"/>
                    <a:pt x="581" y="6617"/>
                  </a:cubicBezTo>
                  <a:cubicBezTo>
                    <a:pt x="131" y="8334"/>
                    <a:pt x="0" y="10062"/>
                    <a:pt x="223" y="11826"/>
                  </a:cubicBezTo>
                  <a:cubicBezTo>
                    <a:pt x="311" y="12519"/>
                    <a:pt x="400" y="13201"/>
                    <a:pt x="677" y="13989"/>
                  </a:cubicBezTo>
                  <a:cubicBezTo>
                    <a:pt x="760" y="13780"/>
                    <a:pt x="844" y="13673"/>
                    <a:pt x="818" y="13617"/>
                  </a:cubicBezTo>
                  <a:cubicBezTo>
                    <a:pt x="545" y="13046"/>
                    <a:pt x="585" y="12426"/>
                    <a:pt x="531" y="11822"/>
                  </a:cubicBezTo>
                  <a:cubicBezTo>
                    <a:pt x="408" y="10447"/>
                    <a:pt x="454" y="9074"/>
                    <a:pt x="755" y="7728"/>
                  </a:cubicBezTo>
                  <a:cubicBezTo>
                    <a:pt x="1152" y="5964"/>
                    <a:pt x="1606" y="4216"/>
                    <a:pt x="2045" y="2462"/>
                  </a:cubicBezTo>
                  <a:cubicBezTo>
                    <a:pt x="2090" y="2283"/>
                    <a:pt x="2194" y="2119"/>
                    <a:pt x="2317" y="1841"/>
                  </a:cubicBezTo>
                  <a:cubicBezTo>
                    <a:pt x="2390" y="2346"/>
                    <a:pt x="2457" y="2799"/>
                    <a:pt x="2520" y="3235"/>
                  </a:cubicBezTo>
                  <a:lnTo>
                    <a:pt x="2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5"/>
            <p:cNvSpPr/>
            <p:nvPr/>
          </p:nvSpPr>
          <p:spPr>
            <a:xfrm>
              <a:off x="2370400" y="1786325"/>
              <a:ext cx="13150" cy="20700"/>
            </a:xfrm>
            <a:custGeom>
              <a:rect b="b" l="l" r="r" t="t"/>
              <a:pathLst>
                <a:path extrusionOk="0" h="828" w="526">
                  <a:moveTo>
                    <a:pt x="526" y="0"/>
                  </a:moveTo>
                  <a:lnTo>
                    <a:pt x="526" y="0"/>
                  </a:lnTo>
                  <a:cubicBezTo>
                    <a:pt x="138" y="303"/>
                    <a:pt x="1" y="501"/>
                    <a:pt x="148" y="788"/>
                  </a:cubicBezTo>
                  <a:lnTo>
                    <a:pt x="363" y="827"/>
                  </a:lnTo>
                  <a:cubicBezTo>
                    <a:pt x="407" y="606"/>
                    <a:pt x="451" y="385"/>
                    <a:pt x="5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 name="Google Shape;497;p35"/>
          <p:cNvSpPr txBox="1"/>
          <p:nvPr>
            <p:ph idx="1" type="subTitle"/>
          </p:nvPr>
        </p:nvSpPr>
        <p:spPr>
          <a:xfrm>
            <a:off x="799900" y="1286975"/>
            <a:ext cx="7440300" cy="3213300"/>
          </a:xfrm>
          <a:prstGeom prst="rect">
            <a:avLst/>
          </a:prstGeom>
        </p:spPr>
        <p:txBody>
          <a:bodyPr anchorCtr="0" anchor="b" bIns="91425" lIns="91425" spcFirstLastPara="1" rIns="91425" wrap="square" tIns="91425">
            <a:noAutofit/>
          </a:bodyPr>
          <a:lstStyle/>
          <a:p>
            <a:pPr indent="0" lvl="0" marL="0" rtl="0" algn="just">
              <a:lnSpc>
                <a:spcPct val="100000"/>
              </a:lnSpc>
              <a:spcBef>
                <a:spcPts val="0"/>
              </a:spcBef>
              <a:spcAft>
                <a:spcPts val="0"/>
              </a:spcAft>
              <a:buNone/>
            </a:pPr>
            <a:r>
              <a:rPr lang="en" sz="1800">
                <a:solidFill>
                  <a:srgbClr val="000000"/>
                </a:solidFill>
                <a:latin typeface="Calibri"/>
                <a:ea typeface="Calibri"/>
                <a:cs typeface="Calibri"/>
                <a:sym typeface="Calibri"/>
              </a:rPr>
              <a:t>Rotation: Images were rotated by up to 40 degrees, allowing the model to learn from different orientations. </a:t>
            </a:r>
            <a:endParaRPr sz="1800">
              <a:solidFill>
                <a:srgbClr val="000000"/>
              </a:solidFill>
              <a:latin typeface="Calibri"/>
              <a:ea typeface="Calibri"/>
              <a:cs typeface="Calibri"/>
              <a:sym typeface="Calibri"/>
            </a:endParaRPr>
          </a:p>
          <a:p>
            <a:pPr indent="0" lvl="0" marL="0" rtl="0" algn="just">
              <a:lnSpc>
                <a:spcPct val="100000"/>
              </a:lnSpc>
              <a:spcBef>
                <a:spcPts val="800"/>
              </a:spcBef>
              <a:spcAft>
                <a:spcPts val="0"/>
              </a:spcAft>
              <a:buNone/>
            </a:pPr>
            <a:r>
              <a:rPr lang="en" sz="1800">
                <a:solidFill>
                  <a:srgbClr val="000000"/>
                </a:solidFill>
                <a:latin typeface="Calibri"/>
                <a:ea typeface="Calibri"/>
                <a:cs typeface="Calibri"/>
                <a:sym typeface="Calibri"/>
              </a:rPr>
              <a:t>Dimensional Shifts: To introduce a sense of spatial variability, both width and height shift ranges are set to 0.2. </a:t>
            </a:r>
            <a:endParaRPr sz="1800">
              <a:solidFill>
                <a:srgbClr val="000000"/>
              </a:solidFill>
              <a:latin typeface="Calibri"/>
              <a:ea typeface="Calibri"/>
              <a:cs typeface="Calibri"/>
              <a:sym typeface="Calibri"/>
            </a:endParaRPr>
          </a:p>
          <a:p>
            <a:pPr indent="0" lvl="0" marL="0" rtl="0" algn="just">
              <a:lnSpc>
                <a:spcPct val="100000"/>
              </a:lnSpc>
              <a:spcBef>
                <a:spcPts val="800"/>
              </a:spcBef>
              <a:spcAft>
                <a:spcPts val="0"/>
              </a:spcAft>
              <a:buNone/>
            </a:pPr>
            <a:r>
              <a:rPr lang="en" sz="1800">
                <a:solidFill>
                  <a:srgbClr val="000000"/>
                </a:solidFill>
                <a:latin typeface="Calibri"/>
                <a:ea typeface="Calibri"/>
                <a:cs typeface="Calibri"/>
                <a:sym typeface="Calibri"/>
              </a:rPr>
              <a:t>Shear Transformation: A shear range of 0.2 applies a counter-clockwise shearing transformation. </a:t>
            </a:r>
            <a:endParaRPr sz="1800">
              <a:solidFill>
                <a:srgbClr val="000000"/>
              </a:solidFill>
              <a:latin typeface="Calibri"/>
              <a:ea typeface="Calibri"/>
              <a:cs typeface="Calibri"/>
              <a:sym typeface="Calibri"/>
            </a:endParaRPr>
          </a:p>
          <a:p>
            <a:pPr indent="0" lvl="0" marL="0" rtl="0" algn="just">
              <a:lnSpc>
                <a:spcPct val="100000"/>
              </a:lnSpc>
              <a:spcBef>
                <a:spcPts val="800"/>
              </a:spcBef>
              <a:spcAft>
                <a:spcPts val="0"/>
              </a:spcAft>
              <a:buNone/>
            </a:pPr>
            <a:r>
              <a:rPr lang="en" sz="1800">
                <a:solidFill>
                  <a:srgbClr val="000000"/>
                </a:solidFill>
                <a:latin typeface="Calibri"/>
                <a:ea typeface="Calibri"/>
                <a:cs typeface="Calibri"/>
                <a:sym typeface="Calibri"/>
              </a:rPr>
              <a:t>Zoom: A zoom range of 0.2 offers the model exposure to different scales. </a:t>
            </a:r>
            <a:endParaRPr sz="1800">
              <a:solidFill>
                <a:srgbClr val="000000"/>
              </a:solidFill>
              <a:latin typeface="Calibri"/>
              <a:ea typeface="Calibri"/>
              <a:cs typeface="Calibri"/>
              <a:sym typeface="Calibri"/>
            </a:endParaRPr>
          </a:p>
          <a:p>
            <a:pPr indent="0" lvl="0" marL="0" rtl="0" algn="just">
              <a:lnSpc>
                <a:spcPct val="100000"/>
              </a:lnSpc>
              <a:spcBef>
                <a:spcPts val="800"/>
              </a:spcBef>
              <a:spcAft>
                <a:spcPts val="800"/>
              </a:spcAft>
              <a:buNone/>
            </a:pPr>
            <a:r>
              <a:rPr lang="en" sz="1800">
                <a:solidFill>
                  <a:srgbClr val="000000"/>
                </a:solidFill>
                <a:latin typeface="Calibri"/>
                <a:ea typeface="Calibri"/>
                <a:cs typeface="Calibri"/>
                <a:sym typeface="Calibri"/>
              </a:rPr>
              <a:t>Horizontal Flipping: This augmentation enhances the model's ability to recognize symmetrical properties in leaves.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erbal Medicine Breakthrough by Slidesgo">
  <a:themeElements>
    <a:clrScheme name="Simple Light">
      <a:dk1>
        <a:srgbClr val="2D2D2D"/>
      </a:dk1>
      <a:lt1>
        <a:srgbClr val="F9F1DE"/>
      </a:lt1>
      <a:dk2>
        <a:srgbClr val="78896F"/>
      </a:dk2>
      <a:lt2>
        <a:srgbClr val="94A480"/>
      </a:lt2>
      <a:accent1>
        <a:srgbClr val="C5C2BA"/>
      </a:accent1>
      <a:accent2>
        <a:srgbClr val="FFFFFF"/>
      </a:accent2>
      <a:accent3>
        <a:srgbClr val="FFFFFF"/>
      </a:accent3>
      <a:accent4>
        <a:srgbClr val="FFFFFF"/>
      </a:accent4>
      <a:accent5>
        <a:srgbClr val="FFFFFF"/>
      </a:accent5>
      <a:accent6>
        <a:srgbClr val="FFFFFF"/>
      </a:accent6>
      <a:hlink>
        <a:srgbClr val="2D2D2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